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8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7248" autoAdjust="0"/>
    <p:restoredTop sz="93293" autoAdjust="0"/>
  </p:normalViewPr>
  <p:slideViewPr>
    <p:cSldViewPr snapToGrid="0">
      <p:cViewPr varScale="1">
        <p:scale>
          <a:sx n="91" d="100"/>
          <a:sy n="91" d="100"/>
        </p:scale>
        <p:origin x="78" y="432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8/13/2024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Figure 17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71518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8/13/2024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8/13/2024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8/13/2024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475447" y="2392723"/>
            <a:ext cx="8232315" cy="880313"/>
            <a:chOff x="475447" y="2392723"/>
            <a:chExt cx="8232315" cy="880313"/>
          </a:xfrm>
        </p:grpSpPr>
        <p:grpSp>
          <p:nvGrpSpPr>
            <p:cNvPr id="111" name="Group 110"/>
            <p:cNvGrpSpPr/>
            <p:nvPr/>
          </p:nvGrpSpPr>
          <p:grpSpPr>
            <a:xfrm>
              <a:off x="1669699" y="2837363"/>
              <a:ext cx="4140000" cy="0"/>
              <a:chOff x="2423276" y="1185098"/>
              <a:chExt cx="3207940" cy="0"/>
            </a:xfrm>
          </p:grpSpPr>
          <p:cxnSp>
            <p:nvCxnSpPr>
              <p:cNvPr id="112" name="Straight Arrow Connector 111"/>
              <p:cNvCxnSpPr/>
              <p:nvPr/>
            </p:nvCxnSpPr>
            <p:spPr>
              <a:xfrm flipH="1" flipV="1">
                <a:off x="2423276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3" name="Straight Arrow Connector 112"/>
              <p:cNvCxnSpPr/>
              <p:nvPr/>
            </p:nvCxnSpPr>
            <p:spPr>
              <a:xfrm flipH="1" flipV="1">
                <a:off x="359643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4" name="Straight Arrow Connector 113"/>
              <p:cNvCxnSpPr/>
              <p:nvPr/>
            </p:nvCxnSpPr>
            <p:spPr>
              <a:xfrm flipH="1" flipV="1">
                <a:off x="479355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5" name="Group 64"/>
            <p:cNvGrpSpPr/>
            <p:nvPr/>
          </p:nvGrpSpPr>
          <p:grpSpPr>
            <a:xfrm>
              <a:off x="5913811" y="2661365"/>
              <a:ext cx="1224000" cy="309545"/>
              <a:chOff x="327943" y="3661332"/>
              <a:chExt cx="1224000" cy="309545"/>
            </a:xfrm>
          </p:grpSpPr>
          <p:sp>
            <p:nvSpPr>
              <p:cNvPr id="66" name="Content Placeholder 2"/>
              <p:cNvSpPr txBox="1">
                <a:spLocks/>
              </p:cNvSpPr>
              <p:nvPr/>
            </p:nvSpPr>
            <p:spPr bwMode="auto">
              <a:xfrm>
                <a:off x="327943" y="3682877"/>
                <a:ext cx="1224000" cy="286232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67" name="Rectangle 66"/>
              <p:cNvSpPr/>
              <p:nvPr/>
            </p:nvSpPr>
            <p:spPr>
              <a:xfrm>
                <a:off x="564341" y="3682877"/>
                <a:ext cx="756000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68" name="TextBox 67"/>
              <p:cNvSpPr txBox="1"/>
              <p:nvPr/>
            </p:nvSpPr>
            <p:spPr>
              <a:xfrm>
                <a:off x="834559" y="3661332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grpSp>
          <p:nvGrpSpPr>
            <p:cNvPr id="99" name="Group 98"/>
            <p:cNvGrpSpPr/>
            <p:nvPr/>
          </p:nvGrpSpPr>
          <p:grpSpPr>
            <a:xfrm>
              <a:off x="475447" y="2661207"/>
              <a:ext cx="1224000" cy="309545"/>
              <a:chOff x="327943" y="3661332"/>
              <a:chExt cx="1224000" cy="309545"/>
            </a:xfrm>
          </p:grpSpPr>
          <p:sp>
            <p:nvSpPr>
              <p:cNvPr id="101" name="Content Placeholder 2"/>
              <p:cNvSpPr txBox="1">
                <a:spLocks/>
              </p:cNvSpPr>
              <p:nvPr/>
            </p:nvSpPr>
            <p:spPr bwMode="auto">
              <a:xfrm>
                <a:off x="327943" y="3682877"/>
                <a:ext cx="1224000" cy="286232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2" name="Rectangle 101"/>
              <p:cNvSpPr/>
              <p:nvPr/>
            </p:nvSpPr>
            <p:spPr>
              <a:xfrm>
                <a:off x="564341" y="3682877"/>
                <a:ext cx="756000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103" name="TextBox 102"/>
              <p:cNvSpPr txBox="1"/>
              <p:nvPr/>
            </p:nvSpPr>
            <p:spPr>
              <a:xfrm>
                <a:off x="834559" y="3661332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sp>
          <p:nvSpPr>
            <p:cNvPr id="100" name="Down Arrow 99"/>
            <p:cNvSpPr/>
            <p:nvPr/>
          </p:nvSpPr>
          <p:spPr>
            <a:xfrm>
              <a:off x="1586938" y="2392723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sp>
          <p:nvSpPr>
            <p:cNvPr id="104" name="Down Arrow 103"/>
            <p:cNvSpPr/>
            <p:nvPr/>
          </p:nvSpPr>
          <p:spPr>
            <a:xfrm>
              <a:off x="6952646" y="2393684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23" name="Group 22"/>
            <p:cNvGrpSpPr/>
            <p:nvPr/>
          </p:nvGrpSpPr>
          <p:grpSpPr>
            <a:xfrm>
              <a:off x="6727762" y="2954558"/>
              <a:ext cx="1980000" cy="318478"/>
              <a:chOff x="4660423" y="2945033"/>
              <a:chExt cx="1980000" cy="318478"/>
            </a:xfrm>
          </p:grpSpPr>
          <p:sp>
            <p:nvSpPr>
              <p:cNvPr id="24" name="Content Placeholder 2"/>
              <p:cNvSpPr txBox="1">
                <a:spLocks/>
              </p:cNvSpPr>
              <p:nvPr/>
            </p:nvSpPr>
            <p:spPr bwMode="auto">
              <a:xfrm>
                <a:off x="4660423" y="2966578"/>
                <a:ext cx="1980000" cy="286232"/>
              </a:xfrm>
              <a:prstGeom prst="rect">
                <a:avLst/>
              </a:prstGeom>
              <a:gradFill rotWithShape="1">
                <a:gsLst>
                  <a:gs pos="40836">
                    <a:srgbClr val="77933C"/>
                  </a:gs>
                  <a:gs pos="87000">
                    <a:schemeClr val="accent3">
                      <a:lumMod val="40000"/>
                      <a:lumOff val="60000"/>
                    </a:schemeClr>
                  </a:gs>
                  <a:gs pos="78000">
                    <a:schemeClr val="accent3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1000">
                    <a:schemeClr val="accent3">
                      <a:lumMod val="40000"/>
                      <a:lumOff val="60000"/>
                    </a:schemeClr>
                  </a:gs>
                  <a:gs pos="24000">
                    <a:schemeClr val="accent3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chemeClr val="accent3">
                    <a:lumMod val="75000"/>
                  </a:schemeClr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pPr algn="r"/>
                <a:endParaRPr lang="en-US" sz="1400" dirty="0">
                  <a:solidFill>
                    <a:schemeClr val="bg1"/>
                  </a:solidFill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25" name="Rectangle 24"/>
              <p:cNvSpPr/>
              <p:nvPr/>
            </p:nvSpPr>
            <p:spPr>
              <a:xfrm>
                <a:off x="4932506" y="2975511"/>
                <a:ext cx="1440000" cy="288000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r"/>
                <a:endParaRPr lang="en-US">
                  <a:latin typeface="Cambria" panose="02040503050406030204" pitchFamily="18" charset="0"/>
                </a:endParaRPr>
              </a:p>
            </p:txBody>
          </p:sp>
          <p:sp>
            <p:nvSpPr>
              <p:cNvPr id="26" name="TextBox 25"/>
              <p:cNvSpPr txBox="1"/>
              <p:nvPr/>
            </p:nvSpPr>
            <p:spPr>
              <a:xfrm>
                <a:off x="5499771" y="2945033"/>
                <a:ext cx="30130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B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5033741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Office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Tsoulouha Eleni</cp:lastModifiedBy>
  <cp:revision>176</cp:revision>
  <cp:lastPrinted>2016-11-23T12:58:03Z</cp:lastPrinted>
  <dcterms:created xsi:type="dcterms:W3CDTF">2016-11-21T14:26:10Z</dcterms:created>
  <dcterms:modified xsi:type="dcterms:W3CDTF">2024-08-13T10:09:11Z</dcterms:modified>
</cp:coreProperties>
</file>

<file path=docProps/thumbnail.jpeg>
</file>