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5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09" autoAdjust="0"/>
    <p:restoredTop sz="93293" autoAdjust="0"/>
  </p:normalViewPr>
  <p:slideViewPr>
    <p:cSldViewPr snapToGrid="0">
      <p:cViewPr varScale="1">
        <p:scale>
          <a:sx n="75" d="100"/>
          <a:sy n="75" d="100"/>
        </p:scale>
        <p:origin x="72" y="768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18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6898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8/13/2024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8/13/2024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8/13/2024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475447" y="3814578"/>
            <a:ext cx="2270195" cy="310947"/>
            <a:chOff x="971608" y="4109853"/>
            <a:chExt cx="2270195" cy="310947"/>
          </a:xfrm>
        </p:grpSpPr>
        <p:sp>
          <p:nvSpPr>
            <p:cNvPr id="74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grpSp>
        <p:nvGrpSpPr>
          <p:cNvPr id="77" name="Group 76"/>
          <p:cNvGrpSpPr/>
          <p:nvPr/>
        </p:nvGrpSpPr>
        <p:grpSpPr>
          <a:xfrm>
            <a:off x="2784124" y="3977188"/>
            <a:ext cx="1548000" cy="0"/>
            <a:chOff x="2438228" y="1185098"/>
            <a:chExt cx="3192988" cy="0"/>
          </a:xfrm>
        </p:grpSpPr>
        <p:cxnSp>
          <p:nvCxnSpPr>
            <p:cNvPr id="78" name="Straight Arrow Connector 77"/>
            <p:cNvCxnSpPr/>
            <p:nvPr/>
          </p:nvCxnSpPr>
          <p:spPr>
            <a:xfrm flipH="1" flipV="1">
              <a:off x="243822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Arrow Connector 78"/>
            <p:cNvCxnSpPr/>
            <p:nvPr/>
          </p:nvCxnSpPr>
          <p:spPr>
            <a:xfrm flipH="1" flipV="1">
              <a:off x="359643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Arrow Connector 79"/>
            <p:cNvCxnSpPr/>
            <p:nvPr/>
          </p:nvCxnSpPr>
          <p:spPr>
            <a:xfrm flipH="1" flipV="1">
              <a:off x="479355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1" name="Group 80"/>
          <p:cNvGrpSpPr/>
          <p:nvPr/>
        </p:nvGrpSpPr>
        <p:grpSpPr>
          <a:xfrm>
            <a:off x="6719741" y="4103276"/>
            <a:ext cx="1656184" cy="308500"/>
            <a:chOff x="5196650" y="1802771"/>
            <a:chExt cx="1656184" cy="308500"/>
          </a:xfrm>
        </p:grpSpPr>
        <p:sp>
          <p:nvSpPr>
            <p:cNvPr id="82" name="Content Placeholder 2"/>
            <p:cNvSpPr txBox="1">
              <a:spLocks/>
            </p:cNvSpPr>
            <p:nvPr/>
          </p:nvSpPr>
          <p:spPr bwMode="auto">
            <a:xfrm>
              <a:off x="5196650" y="1824316"/>
              <a:ext cx="1656184" cy="286232"/>
            </a:xfrm>
            <a:prstGeom prst="rect">
              <a:avLst/>
            </a:prstGeom>
            <a:gradFill rotWithShape="1">
              <a:gsLst>
                <a:gs pos="40836">
                  <a:srgbClr val="77933C"/>
                </a:gs>
                <a:gs pos="81000">
                  <a:schemeClr val="accent3">
                    <a:lumMod val="40000"/>
                    <a:lumOff val="60000"/>
                  </a:schemeClr>
                </a:gs>
                <a:gs pos="78000">
                  <a:schemeClr val="accent3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chemeClr val="accent3">
                    <a:lumMod val="40000"/>
                    <a:lumOff val="60000"/>
                  </a:schemeClr>
                </a:gs>
                <a:gs pos="21000">
                  <a:schemeClr val="accent3">
                    <a:lumMod val="75000"/>
                  </a:schemeClr>
                </a:gs>
              </a:gsLst>
              <a:lin ang="0" scaled="0"/>
            </a:gradFill>
            <a:ln w="9525">
              <a:solidFill>
                <a:schemeClr val="accent3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pPr algn="r"/>
              <a:endParaRPr lang="en-US" sz="1400" dirty="0">
                <a:solidFill>
                  <a:schemeClr val="bg1"/>
                </a:solidFill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83" name="Rectangle 82"/>
            <p:cNvSpPr/>
            <p:nvPr/>
          </p:nvSpPr>
          <p:spPr>
            <a:xfrm>
              <a:off x="5469159" y="1823271"/>
              <a:ext cx="1106386" cy="2880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84" name="TextBox 83"/>
            <p:cNvSpPr txBox="1"/>
            <p:nvPr/>
          </p:nvSpPr>
          <p:spPr>
            <a:xfrm>
              <a:off x="5898728" y="1802771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B</a:t>
              </a:r>
            </a:p>
          </p:txBody>
        </p:sp>
      </p:grpSp>
      <p:sp>
        <p:nvSpPr>
          <p:cNvPr id="91" name="Down Arrow 90"/>
          <p:cNvSpPr/>
          <p:nvPr/>
        </p:nvSpPr>
        <p:spPr>
          <a:xfrm>
            <a:off x="2618740" y="3550603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  <p:grpSp>
        <p:nvGrpSpPr>
          <p:cNvPr id="92" name="Group 91"/>
          <p:cNvGrpSpPr/>
          <p:nvPr/>
        </p:nvGrpSpPr>
        <p:grpSpPr>
          <a:xfrm>
            <a:off x="4364270" y="3816907"/>
            <a:ext cx="2270195" cy="310947"/>
            <a:chOff x="971608" y="4109853"/>
            <a:chExt cx="2270195" cy="310947"/>
          </a:xfrm>
        </p:grpSpPr>
        <p:sp>
          <p:nvSpPr>
            <p:cNvPr id="93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4" name="Rectangle 93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95" name="TextBox 94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sp>
        <p:nvSpPr>
          <p:cNvPr id="96" name="Down Arrow 95"/>
          <p:cNvSpPr/>
          <p:nvPr/>
        </p:nvSpPr>
        <p:spPr>
          <a:xfrm>
            <a:off x="6622663" y="3545529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54157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Tsoulouha Eleni</cp:lastModifiedBy>
  <cp:revision>176</cp:revision>
  <cp:lastPrinted>2016-11-23T12:58:03Z</cp:lastPrinted>
  <dcterms:created xsi:type="dcterms:W3CDTF">2016-11-21T14:26:10Z</dcterms:created>
  <dcterms:modified xsi:type="dcterms:W3CDTF">2024-08-13T10:10:22Z</dcterms:modified>
</cp:coreProperties>
</file>

<file path=docProps/thumbnail.jpeg>
</file>