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70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209" autoAdjust="0"/>
    <p:restoredTop sz="93293" autoAdjust="0"/>
  </p:normalViewPr>
  <p:slideViewPr>
    <p:cSldViewPr snapToGrid="0">
      <p:cViewPr varScale="1">
        <p:scale>
          <a:sx n="105" d="100"/>
          <a:sy n="105" d="100"/>
        </p:scale>
        <p:origin x="1576" y="200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9/4/22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Figure 20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8199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9/4/22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9/4/22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9/4/22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75447" y="2392723"/>
            <a:ext cx="7979989" cy="870788"/>
            <a:chOff x="475447" y="2392723"/>
            <a:chExt cx="7979989" cy="870788"/>
          </a:xfrm>
        </p:grpSpPr>
        <p:grpSp>
          <p:nvGrpSpPr>
            <p:cNvPr id="97" name="Group 96"/>
            <p:cNvGrpSpPr/>
            <p:nvPr/>
          </p:nvGrpSpPr>
          <p:grpSpPr>
            <a:xfrm>
              <a:off x="1783999" y="2837363"/>
              <a:ext cx="5364000" cy="0"/>
              <a:chOff x="2438228" y="1185098"/>
              <a:chExt cx="3192988" cy="0"/>
            </a:xfrm>
          </p:grpSpPr>
          <p:cxnSp>
            <p:nvCxnSpPr>
              <p:cNvPr id="98" name="Straight Arrow Connector 97"/>
              <p:cNvCxnSpPr/>
              <p:nvPr/>
            </p:nvCxnSpPr>
            <p:spPr>
              <a:xfrm flipH="1" flipV="1">
                <a:off x="243822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9" name="Straight Arrow Connector 98"/>
              <p:cNvCxnSpPr/>
              <p:nvPr/>
            </p:nvCxnSpPr>
            <p:spPr>
              <a:xfrm flipH="1" flipV="1">
                <a:off x="359643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0" name="Straight Arrow Connector 99"/>
              <p:cNvCxnSpPr/>
              <p:nvPr/>
            </p:nvCxnSpPr>
            <p:spPr>
              <a:xfrm flipH="1" flipV="1">
                <a:off x="479355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5" name="Group 104"/>
            <p:cNvGrpSpPr/>
            <p:nvPr/>
          </p:nvGrpSpPr>
          <p:grpSpPr>
            <a:xfrm>
              <a:off x="7231436" y="2658099"/>
              <a:ext cx="1224000" cy="309545"/>
              <a:chOff x="327943" y="3661332"/>
              <a:chExt cx="1224000" cy="309545"/>
            </a:xfrm>
          </p:grpSpPr>
          <p:sp>
            <p:nvSpPr>
              <p:cNvPr id="106" name="Content Placeholder 2"/>
              <p:cNvSpPr txBox="1">
                <a:spLocks/>
              </p:cNvSpPr>
              <p:nvPr/>
            </p:nvSpPr>
            <p:spPr bwMode="auto">
              <a:xfrm>
                <a:off x="327943" y="3682877"/>
                <a:ext cx="1224000" cy="286232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7" name="Rectangle 106"/>
              <p:cNvSpPr/>
              <p:nvPr/>
            </p:nvSpPr>
            <p:spPr>
              <a:xfrm>
                <a:off x="564341" y="3682877"/>
                <a:ext cx="756000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108" name="TextBox 107"/>
              <p:cNvSpPr txBox="1"/>
              <p:nvPr/>
            </p:nvSpPr>
            <p:spPr>
              <a:xfrm>
                <a:off x="834559" y="3661332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grpSp>
          <p:nvGrpSpPr>
            <p:cNvPr id="121" name="Group 120"/>
            <p:cNvGrpSpPr/>
            <p:nvPr/>
          </p:nvGrpSpPr>
          <p:grpSpPr>
            <a:xfrm>
              <a:off x="475447" y="2661207"/>
              <a:ext cx="1224000" cy="309545"/>
              <a:chOff x="327943" y="3661332"/>
              <a:chExt cx="1224000" cy="309545"/>
            </a:xfrm>
          </p:grpSpPr>
          <p:sp>
            <p:nvSpPr>
              <p:cNvPr id="122" name="Content Placeholder 2"/>
              <p:cNvSpPr txBox="1">
                <a:spLocks/>
              </p:cNvSpPr>
              <p:nvPr/>
            </p:nvSpPr>
            <p:spPr bwMode="auto">
              <a:xfrm>
                <a:off x="327943" y="3682877"/>
                <a:ext cx="1224000" cy="286232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23" name="Rectangle 122"/>
              <p:cNvSpPr/>
              <p:nvPr/>
            </p:nvSpPr>
            <p:spPr>
              <a:xfrm>
                <a:off x="564341" y="3682877"/>
                <a:ext cx="756000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124" name="TextBox 123"/>
              <p:cNvSpPr txBox="1"/>
              <p:nvPr/>
            </p:nvSpPr>
            <p:spPr>
              <a:xfrm>
                <a:off x="834559" y="3661332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sp>
          <p:nvSpPr>
            <p:cNvPr id="125" name="Down Arrow 124"/>
            <p:cNvSpPr/>
            <p:nvPr/>
          </p:nvSpPr>
          <p:spPr>
            <a:xfrm>
              <a:off x="1586938" y="2392723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sp>
          <p:nvSpPr>
            <p:cNvPr id="126" name="Down Arrow 125"/>
            <p:cNvSpPr/>
            <p:nvPr/>
          </p:nvSpPr>
          <p:spPr>
            <a:xfrm>
              <a:off x="8248046" y="2393684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23" name="Group 22"/>
            <p:cNvGrpSpPr/>
            <p:nvPr/>
          </p:nvGrpSpPr>
          <p:grpSpPr>
            <a:xfrm>
              <a:off x="6337237" y="2945033"/>
              <a:ext cx="1980000" cy="318478"/>
              <a:chOff x="4660423" y="2945033"/>
              <a:chExt cx="1980000" cy="318478"/>
            </a:xfrm>
          </p:grpSpPr>
          <p:sp>
            <p:nvSpPr>
              <p:cNvPr id="24" name="Content Placeholder 2"/>
              <p:cNvSpPr txBox="1">
                <a:spLocks/>
              </p:cNvSpPr>
              <p:nvPr/>
            </p:nvSpPr>
            <p:spPr bwMode="auto">
              <a:xfrm>
                <a:off x="4660423" y="2966578"/>
                <a:ext cx="1980000" cy="286232"/>
              </a:xfrm>
              <a:prstGeom prst="rect">
                <a:avLst/>
              </a:prstGeom>
              <a:gradFill rotWithShape="1">
                <a:gsLst>
                  <a:gs pos="40836">
                    <a:srgbClr val="77933C"/>
                  </a:gs>
                  <a:gs pos="87000">
                    <a:schemeClr val="accent3">
                      <a:lumMod val="40000"/>
                      <a:lumOff val="60000"/>
                    </a:schemeClr>
                  </a:gs>
                  <a:gs pos="78000">
                    <a:schemeClr val="accent3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1000">
                    <a:schemeClr val="accent3">
                      <a:lumMod val="40000"/>
                      <a:lumOff val="60000"/>
                    </a:schemeClr>
                  </a:gs>
                  <a:gs pos="24000">
                    <a:schemeClr val="accent3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chemeClr val="accent3">
                    <a:lumMod val="75000"/>
                  </a:schemeClr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pPr algn="r"/>
                <a:endParaRPr lang="en-US" sz="1400" dirty="0">
                  <a:solidFill>
                    <a:schemeClr val="bg1"/>
                  </a:solidFill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25" name="Rectangle 24"/>
              <p:cNvSpPr/>
              <p:nvPr/>
            </p:nvSpPr>
            <p:spPr>
              <a:xfrm>
                <a:off x="4932506" y="2975511"/>
                <a:ext cx="1440000" cy="288000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r"/>
                <a:endParaRPr lang="en-US">
                  <a:latin typeface="Cambria" panose="02040503050406030204" pitchFamily="18" charset="0"/>
                </a:endParaRPr>
              </a:p>
            </p:txBody>
          </p:sp>
          <p:sp>
            <p:nvSpPr>
              <p:cNvPr id="26" name="TextBox 25"/>
              <p:cNvSpPr txBox="1"/>
              <p:nvPr/>
            </p:nvSpPr>
            <p:spPr>
              <a:xfrm>
                <a:off x="5499771" y="2945033"/>
                <a:ext cx="30130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B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515248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Macintosh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Erin Canning</cp:lastModifiedBy>
  <cp:revision>175</cp:revision>
  <cp:lastPrinted>2016-11-23T12:58:03Z</cp:lastPrinted>
  <dcterms:created xsi:type="dcterms:W3CDTF">2016-11-21T14:26:10Z</dcterms:created>
  <dcterms:modified xsi:type="dcterms:W3CDTF">2022-09-04T18:09:22Z</dcterms:modified>
</cp:coreProperties>
</file>

<file path=docProps/thumbnail.jpeg>
</file>