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3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209" autoAdjust="0"/>
    <p:restoredTop sz="93293" autoAdjust="0"/>
  </p:normalViewPr>
  <p:slideViewPr>
    <p:cSldViewPr snapToGrid="0">
      <p:cViewPr varScale="1">
        <p:scale>
          <a:sx n="105" d="100"/>
          <a:sy n="105" d="100"/>
        </p:scale>
        <p:origin x="1576" y="200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9/4/22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Figure 12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7347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9/4/22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9/4/22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9/4/22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475447" y="2392723"/>
            <a:ext cx="6489240" cy="870788"/>
            <a:chOff x="475447" y="2392723"/>
            <a:chExt cx="6489240" cy="870788"/>
          </a:xfrm>
        </p:grpSpPr>
        <p:grpSp>
          <p:nvGrpSpPr>
            <p:cNvPr id="138" name="Group 137"/>
            <p:cNvGrpSpPr/>
            <p:nvPr/>
          </p:nvGrpSpPr>
          <p:grpSpPr>
            <a:xfrm>
              <a:off x="475447" y="2392723"/>
              <a:ext cx="1224000" cy="578029"/>
              <a:chOff x="971608" y="2392723"/>
              <a:chExt cx="1224000" cy="578029"/>
            </a:xfrm>
          </p:grpSpPr>
          <p:grpSp>
            <p:nvGrpSpPr>
              <p:cNvPr id="139" name="Group 138"/>
              <p:cNvGrpSpPr/>
              <p:nvPr/>
            </p:nvGrpSpPr>
            <p:grpSpPr>
              <a:xfrm>
                <a:off x="971608" y="2661207"/>
                <a:ext cx="1224000" cy="309545"/>
                <a:chOff x="327943" y="3661332"/>
                <a:chExt cx="1224000" cy="309545"/>
              </a:xfrm>
            </p:grpSpPr>
            <p:sp>
              <p:nvSpPr>
                <p:cNvPr id="141" name="Content Placeholder 2"/>
                <p:cNvSpPr txBox="1">
                  <a:spLocks/>
                </p:cNvSpPr>
                <p:nvPr/>
              </p:nvSpPr>
              <p:spPr bwMode="auto">
                <a:xfrm>
                  <a:off x="327943" y="3682877"/>
                  <a:ext cx="1224000" cy="286232"/>
                </a:xfrm>
                <a:prstGeom prst="rect">
                  <a:avLst/>
                </a:prstGeom>
                <a:gradFill rotWithShape="1">
                  <a:gsLst>
                    <a:gs pos="81000">
                      <a:srgbClr val="ACD4F5"/>
                    </a:gs>
                    <a:gs pos="78000">
                      <a:schemeClr val="accent1">
                        <a:lumMod val="75000"/>
                      </a:schemeClr>
                    </a:gs>
                    <a:gs pos="100000">
                      <a:schemeClr val="bg1"/>
                    </a:gs>
                    <a:gs pos="0">
                      <a:srgbClr val="FFFFFF"/>
                    </a:gs>
                    <a:gs pos="17000">
                      <a:srgbClr val="9ECBF4"/>
                    </a:gs>
                    <a:gs pos="21000">
                      <a:schemeClr val="accent1">
                        <a:lumMod val="75000"/>
                      </a:schemeClr>
                    </a:gs>
                  </a:gsLst>
                  <a:lin ang="0" scaled="0"/>
                </a:gradFill>
                <a:ln w="9525">
                  <a:solidFill>
                    <a:srgbClr val="385D8A"/>
                  </a:solidFill>
                  <a:miter lim="800000"/>
                  <a:headEnd/>
                  <a:tailEnd/>
                </a:ln>
                <a:effectLst/>
              </p:spPr>
              <p:txBody>
                <a:bodyPr vert="horz" wrap="square" lIns="54000" tIns="45720" rIns="54000" bIns="45720" numCol="1" anchor="t" anchorCtr="0" compatLnSpc="1">
                  <a:prstTxWarp prst="textNoShape">
                    <a:avLst/>
                  </a:prstTxWarp>
                  <a:spAutoFit/>
                </a:bodyPr>
                <a:lstStyle>
                  <a:defPPr>
                    <a:defRPr lang="en-US"/>
                  </a:defPPr>
                  <a:lvl1pPr marL="0" indent="0" algn="ctr" eaLnBrk="0" hangingPunct="0">
                    <a:lnSpc>
                      <a:spcPct val="90000"/>
                    </a:lnSpc>
                    <a:buClr>
                      <a:schemeClr val="accent1"/>
                    </a:buClr>
                    <a:buFont typeface="Wingdings" pitchFamily="2" charset="2"/>
                    <a:buNone/>
                    <a:defRPr sz="1600" b="0"/>
                  </a:lvl1pPr>
                  <a:lvl2pPr marL="889000" indent="-439738" eaLnBrk="0" hangingPunct="0">
                    <a:spcBef>
                      <a:spcPct val="20000"/>
                    </a:spcBef>
                    <a:buClr>
                      <a:schemeClr val="accent1"/>
                    </a:buClr>
                    <a:buFont typeface="Wingdings" pitchFamily="2" charset="2"/>
                    <a:buChar char="Ø"/>
                    <a:defRPr i="0">
                      <a:latin typeface="+mn-lt"/>
                    </a:defRPr>
                  </a:lvl2pPr>
                  <a:lvl3pPr marL="1293813" indent="-403225" eaLnBrk="0" hangingPunct="0">
                    <a:spcBef>
                      <a:spcPct val="20000"/>
                    </a:spcBef>
                    <a:buClr>
                      <a:srgbClr val="0066FF"/>
                    </a:buClr>
                    <a:buSzPct val="70000"/>
                    <a:buFont typeface="Wingdings" pitchFamily="2" charset="2"/>
                    <a:buChar char="q"/>
                    <a:defRPr sz="1600">
                      <a:latin typeface="+mn-lt"/>
                    </a:defRPr>
                  </a:lvl3pPr>
                  <a:lvl4pPr marL="1681163" indent="-385763" eaLnBrk="0" hangingPunct="0">
                    <a:spcBef>
                      <a:spcPct val="20000"/>
                    </a:spcBef>
                    <a:buClr>
                      <a:srgbClr val="0066FF"/>
                    </a:buClr>
                    <a:buSzPct val="75000"/>
                    <a:buFont typeface="Wingdings" pitchFamily="2" charset="2"/>
                    <a:buChar char="¡"/>
                    <a:defRPr sz="1600">
                      <a:latin typeface="+mn-lt"/>
                    </a:defRPr>
                  </a:lvl4pPr>
                  <a:lvl5pPr marL="2070100" indent="-387350" eaLnBrk="0" hangingPunct="0">
                    <a:spcBef>
                      <a:spcPct val="20000"/>
                    </a:spcBef>
                    <a:buClr>
                      <a:schemeClr val="accent1"/>
                    </a:buClr>
                    <a:buSzPct val="70000"/>
                    <a:buFont typeface="Wingdings" pitchFamily="2" charset="2"/>
                    <a:buChar char="q"/>
                    <a:defRPr sz="1600">
                      <a:latin typeface="+mn-lt"/>
                    </a:defRPr>
                  </a:lvl5pPr>
                  <a:lvl6pPr marL="2527300" indent="-387350" fontAlgn="base">
                    <a:spcBef>
                      <a:spcPct val="20000"/>
                    </a:spcBef>
                    <a:spcAft>
                      <a:spcPct val="0"/>
                    </a:spcAft>
                    <a:buClr>
                      <a:schemeClr val="accent1"/>
                    </a:buClr>
                    <a:buSzPct val="70000"/>
                    <a:buFont typeface="Wingdings" pitchFamily="2" charset="2"/>
                    <a:buChar char="n"/>
                    <a:defRPr sz="1600">
                      <a:latin typeface="+mn-lt"/>
                    </a:defRPr>
                  </a:lvl6pPr>
                  <a:lvl7pPr marL="2984500" indent="-387350" fontAlgn="base">
                    <a:spcBef>
                      <a:spcPct val="20000"/>
                    </a:spcBef>
                    <a:spcAft>
                      <a:spcPct val="0"/>
                    </a:spcAft>
                    <a:buClr>
                      <a:schemeClr val="accent1"/>
                    </a:buClr>
                    <a:buSzPct val="70000"/>
                    <a:buFont typeface="Wingdings" pitchFamily="2" charset="2"/>
                    <a:buChar char="n"/>
                    <a:defRPr sz="1600">
                      <a:latin typeface="+mn-lt"/>
                    </a:defRPr>
                  </a:lvl7pPr>
                  <a:lvl8pPr marL="3441700" indent="-387350" fontAlgn="base">
                    <a:spcBef>
                      <a:spcPct val="20000"/>
                    </a:spcBef>
                    <a:spcAft>
                      <a:spcPct val="0"/>
                    </a:spcAft>
                    <a:buClr>
                      <a:schemeClr val="accent1"/>
                    </a:buClr>
                    <a:buSzPct val="70000"/>
                    <a:buFont typeface="Wingdings" pitchFamily="2" charset="2"/>
                    <a:buChar char="n"/>
                    <a:defRPr sz="1600">
                      <a:latin typeface="+mn-lt"/>
                    </a:defRPr>
                  </a:lvl8pPr>
                  <a:lvl9pPr marL="3898900" indent="-387350" fontAlgn="base">
                    <a:spcBef>
                      <a:spcPct val="20000"/>
                    </a:spcBef>
                    <a:spcAft>
                      <a:spcPct val="0"/>
                    </a:spcAft>
                    <a:buClr>
                      <a:schemeClr val="accent1"/>
                    </a:buClr>
                    <a:buSzPct val="70000"/>
                    <a:buFont typeface="Wingdings" pitchFamily="2" charset="2"/>
                    <a:buChar char="n"/>
                    <a:defRPr sz="1600">
                      <a:latin typeface="+mn-lt"/>
                    </a:defRPr>
                  </a:lvl9pPr>
                </a:lstStyle>
                <a:p>
                  <a:endParaRPr lang="en-US" sz="1400" b="1" dirty="0">
                    <a:latin typeface="Cambria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42" name="Rectangle 141"/>
                <p:cNvSpPr/>
                <p:nvPr/>
              </p:nvSpPr>
              <p:spPr>
                <a:xfrm>
                  <a:off x="564341" y="3682877"/>
                  <a:ext cx="756000" cy="288000"/>
                </a:xfrm>
                <a:prstGeom prst="rect">
                  <a:avLst/>
                </a:prstGeom>
                <a:solidFill>
                  <a:srgbClr val="385D8A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latin typeface="Cambria" panose="02040503050406030204" pitchFamily="18" charset="0"/>
                  </a:endParaRPr>
                </a:p>
              </p:txBody>
            </p:sp>
            <p:sp>
              <p:nvSpPr>
                <p:cNvPr id="143" name="TextBox 142"/>
                <p:cNvSpPr txBox="1"/>
                <p:nvPr/>
              </p:nvSpPr>
              <p:spPr>
                <a:xfrm>
                  <a:off x="834559" y="3661332"/>
                  <a:ext cx="252028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b="1" dirty="0">
                      <a:solidFill>
                        <a:schemeClr val="bg1"/>
                      </a:solidFill>
                      <a:latin typeface="Cambria" panose="02040503050406030204" pitchFamily="18" charset="0"/>
                    </a:rPr>
                    <a:t>A</a:t>
                  </a:r>
                </a:p>
              </p:txBody>
            </p:sp>
          </p:grpSp>
          <p:sp>
            <p:nvSpPr>
              <p:cNvPr id="140" name="Down Arrow 139"/>
              <p:cNvSpPr/>
              <p:nvPr/>
            </p:nvSpPr>
            <p:spPr>
              <a:xfrm>
                <a:off x="1088347" y="2392723"/>
                <a:ext cx="18000" cy="252000"/>
              </a:xfrm>
              <a:prstGeom prst="downArrow">
                <a:avLst/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atin typeface="Cambria" panose="02040503050406030204" pitchFamily="18" charset="0"/>
                </a:endParaRPr>
              </a:p>
            </p:txBody>
          </p:sp>
        </p:grpSp>
        <p:grpSp>
          <p:nvGrpSpPr>
            <p:cNvPr id="151" name="Group 150"/>
            <p:cNvGrpSpPr/>
            <p:nvPr/>
          </p:nvGrpSpPr>
          <p:grpSpPr>
            <a:xfrm>
              <a:off x="1733674" y="2844715"/>
              <a:ext cx="3384000" cy="0"/>
              <a:chOff x="2438228" y="1185098"/>
              <a:chExt cx="3192988" cy="0"/>
            </a:xfrm>
          </p:grpSpPr>
          <p:cxnSp>
            <p:nvCxnSpPr>
              <p:cNvPr id="152" name="Straight Arrow Connector 151"/>
              <p:cNvCxnSpPr/>
              <p:nvPr/>
            </p:nvCxnSpPr>
            <p:spPr>
              <a:xfrm flipH="1" flipV="1">
                <a:off x="243822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" name="Straight Arrow Connector 152"/>
              <p:cNvCxnSpPr/>
              <p:nvPr/>
            </p:nvCxnSpPr>
            <p:spPr>
              <a:xfrm flipH="1" flipV="1">
                <a:off x="359643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" name="Straight Arrow Connector 153"/>
              <p:cNvCxnSpPr/>
              <p:nvPr/>
            </p:nvCxnSpPr>
            <p:spPr>
              <a:xfrm flipH="1" flipV="1">
                <a:off x="4793558" y="1185098"/>
                <a:ext cx="837658" cy="0"/>
              </a:xfrm>
              <a:prstGeom prst="straightConnector1">
                <a:avLst/>
              </a:prstGeom>
              <a:ln w="34925" cmpd="tri">
                <a:solidFill>
                  <a:schemeClr val="tx1"/>
                </a:solidFill>
                <a:prstDash val="lgDashDot"/>
                <a:headEnd type="stealth"/>
                <a:tailEnd type="none"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66" name="Group 165"/>
            <p:cNvGrpSpPr/>
            <p:nvPr/>
          </p:nvGrpSpPr>
          <p:grpSpPr>
            <a:xfrm>
              <a:off x="5151046" y="2656838"/>
              <a:ext cx="1185404" cy="309545"/>
              <a:chOff x="327943" y="3661332"/>
              <a:chExt cx="1224000" cy="309545"/>
            </a:xfrm>
          </p:grpSpPr>
          <p:sp>
            <p:nvSpPr>
              <p:cNvPr id="167" name="Content Placeholder 2"/>
              <p:cNvSpPr txBox="1">
                <a:spLocks/>
              </p:cNvSpPr>
              <p:nvPr/>
            </p:nvSpPr>
            <p:spPr bwMode="auto">
              <a:xfrm>
                <a:off x="327943" y="3682877"/>
                <a:ext cx="1224000" cy="286232"/>
              </a:xfrm>
              <a:prstGeom prst="rect">
                <a:avLst/>
              </a:prstGeom>
              <a:gradFill rotWithShape="1">
                <a:gsLst>
                  <a:gs pos="81000">
                    <a:srgbClr val="ACD4F5"/>
                  </a:gs>
                  <a:gs pos="78000">
                    <a:schemeClr val="accent1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7000">
                    <a:srgbClr val="9ECBF4"/>
                  </a:gs>
                  <a:gs pos="21000">
                    <a:schemeClr val="accent1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rgbClr val="385D8A"/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endParaRPr lang="en-US" sz="1400" b="1" dirty="0"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68" name="Rectangle 167"/>
              <p:cNvSpPr/>
              <p:nvPr/>
            </p:nvSpPr>
            <p:spPr>
              <a:xfrm>
                <a:off x="564341" y="3682877"/>
                <a:ext cx="756000" cy="288000"/>
              </a:xfrm>
              <a:prstGeom prst="rect">
                <a:avLst/>
              </a:prstGeom>
              <a:solidFill>
                <a:srgbClr val="385D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latin typeface="Cambria" panose="02040503050406030204" pitchFamily="18" charset="0"/>
                </a:endParaRPr>
              </a:p>
            </p:txBody>
          </p:sp>
          <p:sp>
            <p:nvSpPr>
              <p:cNvPr id="169" name="TextBox 168"/>
              <p:cNvSpPr txBox="1"/>
              <p:nvPr/>
            </p:nvSpPr>
            <p:spPr>
              <a:xfrm>
                <a:off x="834559" y="3661332"/>
                <a:ext cx="25202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A</a:t>
                </a:r>
              </a:p>
            </p:txBody>
          </p:sp>
        </p:grpSp>
        <p:sp>
          <p:nvSpPr>
            <p:cNvPr id="171" name="Down Arrow 170"/>
            <p:cNvSpPr/>
            <p:nvPr/>
          </p:nvSpPr>
          <p:spPr>
            <a:xfrm>
              <a:off x="5231813" y="2393684"/>
              <a:ext cx="18000" cy="252000"/>
            </a:xfrm>
            <a:prstGeom prst="downArrow">
              <a:avLst/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</a:endParaRPr>
            </a:p>
          </p:txBody>
        </p:sp>
        <p:grpSp>
          <p:nvGrpSpPr>
            <p:cNvPr id="23" name="Group 22"/>
            <p:cNvGrpSpPr/>
            <p:nvPr/>
          </p:nvGrpSpPr>
          <p:grpSpPr>
            <a:xfrm>
              <a:off x="4984687" y="2945033"/>
              <a:ext cx="1980000" cy="318478"/>
              <a:chOff x="4660423" y="2945033"/>
              <a:chExt cx="1980000" cy="318478"/>
            </a:xfrm>
          </p:grpSpPr>
          <p:sp>
            <p:nvSpPr>
              <p:cNvPr id="24" name="Content Placeholder 2"/>
              <p:cNvSpPr txBox="1">
                <a:spLocks/>
              </p:cNvSpPr>
              <p:nvPr/>
            </p:nvSpPr>
            <p:spPr bwMode="auto">
              <a:xfrm>
                <a:off x="4660423" y="2966578"/>
                <a:ext cx="1980000" cy="286232"/>
              </a:xfrm>
              <a:prstGeom prst="rect">
                <a:avLst/>
              </a:prstGeom>
              <a:gradFill rotWithShape="1">
                <a:gsLst>
                  <a:gs pos="40836">
                    <a:srgbClr val="77933C"/>
                  </a:gs>
                  <a:gs pos="87000">
                    <a:schemeClr val="accent3">
                      <a:lumMod val="40000"/>
                      <a:lumOff val="60000"/>
                    </a:schemeClr>
                  </a:gs>
                  <a:gs pos="78000">
                    <a:schemeClr val="accent3">
                      <a:lumMod val="75000"/>
                    </a:schemeClr>
                  </a:gs>
                  <a:gs pos="100000">
                    <a:schemeClr val="bg1"/>
                  </a:gs>
                  <a:gs pos="0">
                    <a:srgbClr val="FFFFFF"/>
                  </a:gs>
                  <a:gs pos="11000">
                    <a:schemeClr val="accent3">
                      <a:lumMod val="40000"/>
                      <a:lumOff val="60000"/>
                    </a:schemeClr>
                  </a:gs>
                  <a:gs pos="24000">
                    <a:schemeClr val="accent3">
                      <a:lumMod val="75000"/>
                    </a:schemeClr>
                  </a:gs>
                </a:gsLst>
                <a:lin ang="0" scaled="0"/>
              </a:gradFill>
              <a:ln w="9525">
                <a:solidFill>
                  <a:schemeClr val="accent3">
                    <a:lumMod val="75000"/>
                  </a:schemeClr>
                </a:solidFill>
                <a:miter lim="800000"/>
                <a:headEnd/>
                <a:tailEnd/>
              </a:ln>
              <a:effectLst/>
            </p:spPr>
            <p:txBody>
              <a:bodyPr vert="horz" wrap="square" lIns="54000" tIns="45720" rIns="54000" bIns="45720" numCol="1" anchor="t" anchorCtr="0" compatLnSpc="1">
                <a:prstTxWarp prst="textNoShape">
                  <a:avLst/>
                </a:prstTxWarp>
                <a:spAutoFit/>
              </a:bodyPr>
              <a:lstStyle>
                <a:defPPr>
                  <a:defRPr lang="en-US"/>
                </a:defPPr>
                <a:lvl1pPr marL="0" indent="0" algn="ctr" eaLnBrk="0" hangingPunct="0">
                  <a:lnSpc>
                    <a:spcPct val="90000"/>
                  </a:lnSpc>
                  <a:buClr>
                    <a:schemeClr val="accent1"/>
                  </a:buClr>
                  <a:buFont typeface="Wingdings" pitchFamily="2" charset="2"/>
                  <a:buNone/>
                  <a:defRPr sz="1600" b="0"/>
                </a:lvl1pPr>
                <a:lvl2pPr marL="889000" indent="-439738" eaLnBrk="0" hangingPunct="0">
                  <a:spcBef>
                    <a:spcPct val="20000"/>
                  </a:spcBef>
                  <a:buClr>
                    <a:schemeClr val="accent1"/>
                  </a:buClr>
                  <a:buFont typeface="Wingdings" pitchFamily="2" charset="2"/>
                  <a:buChar char="Ø"/>
                  <a:defRPr i="0">
                    <a:latin typeface="+mn-lt"/>
                  </a:defRPr>
                </a:lvl2pPr>
                <a:lvl3pPr marL="1293813" indent="-403225" eaLnBrk="0" hangingPunct="0">
                  <a:spcBef>
                    <a:spcPct val="20000"/>
                  </a:spcBef>
                  <a:buClr>
                    <a:srgbClr val="0066FF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3pPr>
                <a:lvl4pPr marL="1681163" indent="-385763" eaLnBrk="0" hangingPunct="0">
                  <a:spcBef>
                    <a:spcPct val="20000"/>
                  </a:spcBef>
                  <a:buClr>
                    <a:srgbClr val="0066FF"/>
                  </a:buClr>
                  <a:buSzPct val="75000"/>
                  <a:buFont typeface="Wingdings" pitchFamily="2" charset="2"/>
                  <a:buChar char="¡"/>
                  <a:defRPr sz="1600">
                    <a:latin typeface="+mn-lt"/>
                  </a:defRPr>
                </a:lvl4pPr>
                <a:lvl5pPr marL="2070100" indent="-387350" eaLnBrk="0" hangingPunct="0">
                  <a:spcBef>
                    <a:spcPct val="20000"/>
                  </a:spcBef>
                  <a:buClr>
                    <a:schemeClr val="accent1"/>
                  </a:buClr>
                  <a:buSzPct val="70000"/>
                  <a:buFont typeface="Wingdings" pitchFamily="2" charset="2"/>
                  <a:buChar char="q"/>
                  <a:defRPr sz="1600">
                    <a:latin typeface="+mn-lt"/>
                  </a:defRPr>
                </a:lvl5pPr>
                <a:lvl6pPr marL="25273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6pPr>
                <a:lvl7pPr marL="29845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7pPr>
                <a:lvl8pPr marL="34417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8pPr>
                <a:lvl9pPr marL="3898900" indent="-387350" fontAlgn="base">
                  <a:spcBef>
                    <a:spcPct val="20000"/>
                  </a:spcBef>
                  <a:spcAft>
                    <a:spcPct val="0"/>
                  </a:spcAft>
                  <a:buClr>
                    <a:schemeClr val="accent1"/>
                  </a:buClr>
                  <a:buSzPct val="70000"/>
                  <a:buFont typeface="Wingdings" pitchFamily="2" charset="2"/>
                  <a:buChar char="n"/>
                  <a:defRPr sz="1600">
                    <a:latin typeface="+mn-lt"/>
                  </a:defRPr>
                </a:lvl9pPr>
              </a:lstStyle>
              <a:p>
                <a:pPr algn="r"/>
                <a:endParaRPr lang="en-US" sz="1400" dirty="0">
                  <a:solidFill>
                    <a:schemeClr val="bg1"/>
                  </a:solidFill>
                  <a:latin typeface="Cambria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6" name="Rectangle 25"/>
              <p:cNvSpPr/>
              <p:nvPr/>
            </p:nvSpPr>
            <p:spPr>
              <a:xfrm>
                <a:off x="4932506" y="2975511"/>
                <a:ext cx="1440000" cy="288000"/>
              </a:xfrm>
              <a:prstGeom prst="rect">
                <a:avLst/>
              </a:pr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r"/>
                <a:endParaRPr lang="en-US">
                  <a:latin typeface="Cambria" panose="02040503050406030204" pitchFamily="18" charset="0"/>
                </a:endParaRPr>
              </a:p>
            </p:txBody>
          </p:sp>
          <p:sp>
            <p:nvSpPr>
              <p:cNvPr id="27" name="TextBox 26"/>
              <p:cNvSpPr txBox="1"/>
              <p:nvPr/>
            </p:nvSpPr>
            <p:spPr>
              <a:xfrm>
                <a:off x="5499771" y="2945033"/>
                <a:ext cx="301304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1400" b="1" dirty="0">
                    <a:solidFill>
                      <a:schemeClr val="bg1"/>
                    </a:solidFill>
                    <a:latin typeface="Cambria" panose="02040503050406030204" pitchFamily="18" charset="0"/>
                  </a:rPr>
                  <a:t>B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166535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Macintosh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Erin Canning</cp:lastModifiedBy>
  <cp:revision>175</cp:revision>
  <cp:lastPrinted>2016-11-23T12:58:03Z</cp:lastPrinted>
  <dcterms:created xsi:type="dcterms:W3CDTF">2016-11-21T14:26:10Z</dcterms:created>
  <dcterms:modified xsi:type="dcterms:W3CDTF">2022-09-04T18:06:33Z</dcterms:modified>
</cp:coreProperties>
</file>

<file path=docProps/thumbnail.jpeg>
</file>