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12192000" cy="6858000"/>
  <p:notesSz cx="6858000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0" y="9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2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3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1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9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5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7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5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7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8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2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63E61-2D72-4FAC-9EDE-BA91A0453CEA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ED9A3-D460-468C-86ED-D30BAF62F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 Box 8"/>
          <p:cNvSpPr txBox="1">
            <a:spLocks noChangeAspect="1" noChangeArrowheads="1"/>
          </p:cNvSpPr>
          <p:nvPr/>
        </p:nvSpPr>
        <p:spPr bwMode="auto">
          <a:xfrm>
            <a:off x="2643070" y="2597353"/>
            <a:ext cx="882105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buFontTx/>
              <a:buNone/>
              <a:defRPr/>
            </a:pP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E39 Actor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3" name="AutoShape 22"/>
          <p:cNvCxnSpPr>
            <a:cxnSpLocks noChangeShapeType="1"/>
            <a:stCxn id="161" idx="3"/>
            <a:endCxn id="50" idx="1"/>
          </p:cNvCxnSpPr>
          <p:nvPr/>
        </p:nvCxnSpPr>
        <p:spPr bwMode="auto">
          <a:xfrm>
            <a:off x="3525175" y="2735853"/>
            <a:ext cx="1124365" cy="261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AutoShape 22"/>
          <p:cNvCxnSpPr>
            <a:cxnSpLocks noChangeShapeType="1"/>
            <a:stCxn id="68" idx="0"/>
            <a:endCxn id="161" idx="2"/>
          </p:cNvCxnSpPr>
          <p:nvPr/>
        </p:nvCxnSpPr>
        <p:spPr bwMode="auto">
          <a:xfrm flipH="1" flipV="1">
            <a:off x="3084123" y="2874352"/>
            <a:ext cx="2070927" cy="17905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6" name="AutoShape 22"/>
          <p:cNvCxnSpPr>
            <a:cxnSpLocks noChangeShapeType="1"/>
            <a:endCxn id="50" idx="2"/>
          </p:cNvCxnSpPr>
          <p:nvPr/>
        </p:nvCxnSpPr>
        <p:spPr bwMode="auto">
          <a:xfrm flipV="1">
            <a:off x="5230590" y="2876963"/>
            <a:ext cx="0" cy="1704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 Box 8"/>
          <p:cNvSpPr txBox="1">
            <a:spLocks noChangeAspect="1" noChangeArrowheads="1"/>
          </p:cNvSpPr>
          <p:nvPr/>
        </p:nvSpPr>
        <p:spPr bwMode="auto">
          <a:xfrm>
            <a:off x="6936004" y="2597352"/>
            <a:ext cx="882105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buFontTx/>
              <a:buNone/>
              <a:defRPr/>
            </a:pP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E30 Right 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 Box 8"/>
          <p:cNvSpPr txBox="1">
            <a:spLocks noChangeAspect="1" noChangeArrowheads="1"/>
          </p:cNvSpPr>
          <p:nvPr/>
        </p:nvSpPr>
        <p:spPr bwMode="auto">
          <a:xfrm>
            <a:off x="4649540" y="2599964"/>
            <a:ext cx="11621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buFontTx/>
              <a:buNone/>
              <a:defRPr/>
            </a:pP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Holding 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51"/>
          <p:cNvSpPr txBox="1">
            <a:spLocks noChangeArrowheads="1"/>
          </p:cNvSpPr>
          <p:nvPr/>
        </p:nvSpPr>
        <p:spPr bwMode="auto">
          <a:xfrm>
            <a:off x="3733034" y="2505954"/>
            <a:ext cx="638316" cy="2616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held by</a:t>
            </a:r>
            <a:endParaRPr lang="en-US" altLang="en-US" sz="1100" dirty="0">
              <a:latin typeface="Times New Roman" panose="02020603050405020304" pitchFamily="18" charset="0"/>
            </a:endParaRPr>
          </a:p>
        </p:txBody>
      </p:sp>
      <p:cxnSp>
        <p:nvCxnSpPr>
          <p:cNvPr id="55" name="AutoShape 22"/>
          <p:cNvCxnSpPr>
            <a:cxnSpLocks noChangeShapeType="1"/>
            <a:stCxn id="49" idx="1"/>
            <a:endCxn id="50" idx="3"/>
          </p:cNvCxnSpPr>
          <p:nvPr/>
        </p:nvCxnSpPr>
        <p:spPr bwMode="auto">
          <a:xfrm flipH="1">
            <a:off x="5811640" y="2735852"/>
            <a:ext cx="1124364" cy="2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Text Box 51"/>
          <p:cNvSpPr txBox="1">
            <a:spLocks noChangeArrowheads="1"/>
          </p:cNvSpPr>
          <p:nvPr/>
        </p:nvSpPr>
        <p:spPr bwMode="auto">
          <a:xfrm>
            <a:off x="5770738" y="2505954"/>
            <a:ext cx="1136851" cy="2616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as as </a:t>
            </a:r>
            <a:r>
              <a:rPr lang="en-US" altLang="en-US" sz="11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desciption</a:t>
            </a:r>
            <a:endParaRPr lang="en-US" altLang="en-US" sz="1100" dirty="0">
              <a:latin typeface="Times New Roman" panose="02020603050405020304" pitchFamily="18" charset="0"/>
            </a:endParaRPr>
          </a:p>
        </p:txBody>
      </p:sp>
      <p:sp>
        <p:nvSpPr>
          <p:cNvPr id="68" name="Text Box 51"/>
          <p:cNvSpPr txBox="1">
            <a:spLocks noChangeArrowheads="1"/>
          </p:cNvSpPr>
          <p:nvPr/>
        </p:nvSpPr>
        <p:spPr bwMode="auto">
          <a:xfrm>
            <a:off x="4498460" y="4664876"/>
            <a:ext cx="1313180" cy="276999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200" dirty="0" smtClean="0">
                <a:latin typeface="Times New Roman" panose="02020603050405020304" pitchFamily="18" charset="0"/>
              </a:rPr>
              <a:t>E72 Legal Object</a:t>
            </a:r>
            <a:endParaRPr lang="en-US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0" name="Text Box 51"/>
          <p:cNvSpPr txBox="1">
            <a:spLocks noChangeArrowheads="1"/>
          </p:cNvSpPr>
          <p:nvPr/>
        </p:nvSpPr>
        <p:spPr bwMode="auto">
          <a:xfrm>
            <a:off x="2503074" y="3415875"/>
            <a:ext cx="1279517" cy="2616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P105b </a:t>
            </a:r>
            <a:r>
              <a:rPr lang="en-US" altLang="en-US" sz="1100" dirty="0" smtClean="0">
                <a:latin typeface="Times New Roman" panose="02020603050405020304" pitchFamily="18" charset="0"/>
              </a:rPr>
              <a:t>has right on</a:t>
            </a:r>
            <a:endParaRPr lang="en-US" altLang="en-US" sz="1100" dirty="0">
              <a:latin typeface="Times New Roman" panose="02020603050405020304" pitchFamily="18" charset="0"/>
            </a:endParaRPr>
          </a:p>
        </p:txBody>
      </p:sp>
      <p:sp>
        <p:nvSpPr>
          <p:cNvPr id="71" name="Text Box 51"/>
          <p:cNvSpPr txBox="1">
            <a:spLocks noChangeArrowheads="1"/>
          </p:cNvSpPr>
          <p:nvPr/>
        </p:nvSpPr>
        <p:spPr bwMode="auto">
          <a:xfrm>
            <a:off x="6394753" y="3575364"/>
            <a:ext cx="1122423" cy="2616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104b </a:t>
            </a:r>
            <a:r>
              <a:rPr lang="en-US" altLang="en-US" sz="1100" dirty="0" smtClean="0">
                <a:latin typeface="Times New Roman" panose="02020603050405020304" pitchFamily="18" charset="0"/>
              </a:rPr>
              <a:t>applies to</a:t>
            </a:r>
            <a:endParaRPr lang="en-US" altLang="en-US" sz="1100" dirty="0">
              <a:latin typeface="Times New Roman" panose="02020603050405020304" pitchFamily="18" charset="0"/>
            </a:endParaRPr>
          </a:p>
        </p:txBody>
      </p:sp>
      <p:cxnSp>
        <p:nvCxnSpPr>
          <p:cNvPr id="72" name="AutoShape 22"/>
          <p:cNvCxnSpPr>
            <a:cxnSpLocks noChangeShapeType="1"/>
            <a:endCxn id="49" idx="2"/>
          </p:cNvCxnSpPr>
          <p:nvPr/>
        </p:nvCxnSpPr>
        <p:spPr bwMode="auto">
          <a:xfrm flipV="1">
            <a:off x="5230590" y="2874351"/>
            <a:ext cx="2146467" cy="17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AutoShape 22"/>
          <p:cNvCxnSpPr>
            <a:cxnSpLocks noChangeShapeType="1"/>
            <a:stCxn id="161" idx="0"/>
            <a:endCxn id="49" idx="0"/>
          </p:cNvCxnSpPr>
          <p:nvPr/>
        </p:nvCxnSpPr>
        <p:spPr bwMode="auto">
          <a:xfrm rot="5400000" flipH="1" flipV="1">
            <a:off x="5230590" y="450886"/>
            <a:ext cx="1" cy="4292934"/>
          </a:xfrm>
          <a:prstGeom prst="curvedConnector3">
            <a:avLst>
              <a:gd name="adj1" fmla="val 2286010000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" name="Text Box 51"/>
          <p:cNvSpPr txBox="1">
            <a:spLocks noChangeArrowheads="1"/>
          </p:cNvSpPr>
          <p:nvPr/>
        </p:nvSpPr>
        <p:spPr bwMode="auto">
          <a:xfrm>
            <a:off x="4563407" y="2134945"/>
            <a:ext cx="1396536" cy="2616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100" dirty="0" smtClean="0">
                <a:latin typeface="Times New Roman" panose="02020603050405020304" pitchFamily="18" charset="0"/>
              </a:rPr>
              <a:t>p75b is possessed by</a:t>
            </a:r>
            <a:endParaRPr lang="en-US" altLang="en-US" sz="1100" dirty="0">
              <a:latin typeface="Times New Roman" panose="02020603050405020304" pitchFamily="18" charset="0"/>
            </a:endParaRPr>
          </a:p>
        </p:txBody>
      </p:sp>
      <p:cxnSp>
        <p:nvCxnSpPr>
          <p:cNvPr id="83" name="Straight Arrow Connector 82"/>
          <p:cNvCxnSpPr>
            <a:cxnSpLocks noChangeShapeType="1"/>
            <a:stCxn id="50" idx="0"/>
          </p:cNvCxnSpPr>
          <p:nvPr/>
        </p:nvCxnSpPr>
        <p:spPr bwMode="auto">
          <a:xfrm flipV="1">
            <a:off x="5230590" y="1577340"/>
            <a:ext cx="0" cy="1022624"/>
          </a:xfrm>
          <a:prstGeom prst="straightConnector1">
            <a:avLst/>
          </a:prstGeom>
          <a:noFill/>
          <a:ln w="44450" cmpd="dbl" algn="ctr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 Box 8"/>
          <p:cNvSpPr txBox="1">
            <a:spLocks noChangeAspect="1" noChangeArrowheads="1"/>
          </p:cNvSpPr>
          <p:nvPr/>
        </p:nvSpPr>
        <p:spPr bwMode="auto">
          <a:xfrm>
            <a:off x="4519908" y="1286592"/>
            <a:ext cx="151713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buFontTx/>
              <a:buNone/>
              <a:defRPr/>
            </a:pPr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E2 Temporal Entity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 Box 51"/>
          <p:cNvSpPr txBox="1">
            <a:spLocks noChangeArrowheads="1"/>
          </p:cNvSpPr>
          <p:nvPr/>
        </p:nvSpPr>
        <p:spPr bwMode="auto">
          <a:xfrm>
            <a:off x="7517176" y="1339809"/>
            <a:ext cx="1083951" cy="261610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E52 Time-span</a:t>
            </a:r>
            <a:endParaRPr lang="en-US" altLang="en-US" sz="11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88" name="AutoShape 22"/>
          <p:cNvCxnSpPr>
            <a:cxnSpLocks noChangeShapeType="1"/>
            <a:stCxn id="87" idx="1"/>
          </p:cNvCxnSpPr>
          <p:nvPr/>
        </p:nvCxnSpPr>
        <p:spPr bwMode="auto">
          <a:xfrm flipH="1" flipV="1">
            <a:off x="6024950" y="1458804"/>
            <a:ext cx="1492226" cy="118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Text Box 51"/>
          <p:cNvSpPr txBox="1">
            <a:spLocks noChangeArrowheads="1"/>
          </p:cNvSpPr>
          <p:nvPr/>
        </p:nvSpPr>
        <p:spPr bwMode="auto">
          <a:xfrm>
            <a:off x="6097065" y="1266332"/>
            <a:ext cx="1180131" cy="2616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altLang="en-US" sz="11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100" dirty="0" smtClean="0">
                <a:latin typeface="Times New Roman" panose="02020603050405020304" pitchFamily="18" charset="0"/>
              </a:rPr>
              <a:t>P4 has time-span</a:t>
            </a:r>
            <a:endParaRPr lang="en-US" altLang="en-US" sz="1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0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5523</TotalTime>
  <Words>39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Athina Kritsotaki</dc:creator>
  <cp:lastModifiedBy>Athina Kritsotaki</cp:lastModifiedBy>
  <cp:revision>278</cp:revision>
  <cp:lastPrinted>2016-11-28T11:11:30Z</cp:lastPrinted>
  <dcterms:created xsi:type="dcterms:W3CDTF">2016-10-25T08:16:44Z</dcterms:created>
  <dcterms:modified xsi:type="dcterms:W3CDTF">2017-03-09T13:00:35Z</dcterms:modified>
</cp:coreProperties>
</file>