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672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242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78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22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91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599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431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03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6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653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053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17CD-6AD1-45F7-B710-F7CC78C7197D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12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S15 Observable Entity</a:t>
            </a:r>
            <a:br>
              <a:rPr lang="en-US" dirty="0" smtClean="0"/>
            </a:br>
            <a:r>
              <a:rPr lang="en-US" dirty="0" smtClean="0"/>
              <a:t> to CRM?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Some possible simplifications of </a:t>
            </a:r>
            <a:r>
              <a:rPr lang="en-US" sz="4000" dirty="0" err="1" smtClean="0"/>
              <a:t>CRMSci</a:t>
            </a:r>
            <a:endParaRPr lang="en-US" sz="4000" dirty="0" smtClean="0"/>
          </a:p>
          <a:p>
            <a:r>
              <a:rPr lang="en-US" sz="4000" dirty="0" smtClean="0"/>
              <a:t>Issue 293: Dimension to be discussed at the  38th CIDOC CRM and 31th FRBR CRM meeting </a:t>
            </a:r>
          </a:p>
          <a:p>
            <a:endParaRPr lang="en-US" dirty="0" smtClean="0"/>
          </a:p>
          <a:p>
            <a:r>
              <a:rPr lang="en-US" dirty="0" smtClean="0"/>
              <a:t>Christian-Emil 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2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Straight Arrow Connector 139"/>
          <p:cNvCxnSpPr>
            <a:cxnSpLocks noChangeShapeType="1"/>
            <a:stCxn id="38" idx="0"/>
            <a:endCxn id="43" idx="2"/>
          </p:cNvCxnSpPr>
          <p:nvPr/>
        </p:nvCxnSpPr>
        <p:spPr bwMode="auto">
          <a:xfrm flipV="1">
            <a:off x="6258384" y="1124744"/>
            <a:ext cx="62421" cy="4203596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E13 Attribute Assignment</a:t>
            </a:r>
            <a:endParaRPr lang="en-US" sz="1200" dirty="0"/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E7 Activity</a:t>
            </a:r>
            <a:endParaRPr lang="en-US" sz="1200" dirty="0"/>
          </a:p>
        </p:txBody>
      </p:sp>
      <p:cxnSp>
        <p:nvCxnSpPr>
          <p:cNvPr id="13" name="Straight Arrow Connector 76"/>
          <p:cNvCxnSpPr>
            <a:cxnSpLocks noChangeShapeType="1"/>
            <a:stCxn id="45" idx="0"/>
            <a:endCxn id="10" idx="2"/>
          </p:cNvCxnSpPr>
          <p:nvPr/>
        </p:nvCxnSpPr>
        <p:spPr bwMode="auto">
          <a:xfrm flipV="1">
            <a:off x="2301782" y="3173269"/>
            <a:ext cx="963325" cy="252846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S9 Property Type </a:t>
            </a:r>
            <a:endParaRPr lang="en-US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57887" y="3457789"/>
            <a:ext cx="1550617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S15 Observable Entity</a:t>
            </a:r>
            <a:endParaRPr lang="en-US" sz="1200" dirty="0"/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4"/>
            <a:ext cx="2729581" cy="4849008"/>
          </a:xfrm>
          <a:prstGeom prst="curvedConnector3">
            <a:avLst>
              <a:gd name="adj1" fmla="val 81755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80131" cy="246221"/>
          </a:xfrm>
          <a:prstGeom prst="rect">
            <a:avLst/>
          </a:prstGeom>
          <a:solidFill>
            <a:srgbClr val="FEEFE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O12 has dimension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E55 Type</a:t>
            </a:r>
            <a:endParaRPr lang="en-US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35" name="Straight Arrow Connector 76"/>
          <p:cNvCxnSpPr>
            <a:cxnSpLocks noChangeShapeType="1"/>
            <a:stCxn id="45" idx="0"/>
            <a:endCxn id="36" idx="2"/>
          </p:cNvCxnSpPr>
          <p:nvPr/>
        </p:nvCxnSpPr>
        <p:spPr bwMode="auto">
          <a:xfrm flipH="1" flipV="1">
            <a:off x="1800130" y="3148511"/>
            <a:ext cx="501652" cy="2553222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E16 Measurement </a:t>
            </a:r>
            <a:endParaRPr lang="en-US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6" y="2508721"/>
            <a:ext cx="26029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45" name="Text Box 5"/>
          <p:cNvSpPr txBox="1">
            <a:spLocks noChangeAspect="1" noChangeArrowheads="1"/>
          </p:cNvSpPr>
          <p:nvPr/>
        </p:nvSpPr>
        <p:spPr bwMode="auto">
          <a:xfrm>
            <a:off x="1619672" y="5701733"/>
            <a:ext cx="136422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S21 Measurement </a:t>
            </a:r>
            <a:endParaRPr lang="en-US" altLang="el-GR" sz="1200" dirty="0"/>
          </a:p>
        </p:txBody>
      </p: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S4 Observation</a:t>
            </a:r>
            <a:endParaRPr lang="en-US" sz="1200" dirty="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P40 observed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27" name="AutoShape 50"/>
          <p:cNvCxnSpPr>
            <a:cxnSpLocks noChangeShapeType="1"/>
            <a:stCxn id="45" idx="3"/>
            <a:endCxn id="26" idx="2"/>
          </p:cNvCxnSpPr>
          <p:nvPr/>
        </p:nvCxnSpPr>
        <p:spPr bwMode="auto">
          <a:xfrm flipV="1">
            <a:off x="2983892" y="3734788"/>
            <a:ext cx="5349304" cy="210544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671009" y="5328340"/>
            <a:ext cx="1174750" cy="252412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O24 measured</a:t>
            </a:r>
          </a:p>
        </p:txBody>
      </p:sp>
      <p:cxnSp>
        <p:nvCxnSpPr>
          <p:cNvPr id="71" name="AutoShape 50"/>
          <p:cNvCxnSpPr>
            <a:cxnSpLocks noChangeShapeType="1"/>
            <a:stCxn id="36" idx="1"/>
            <a:endCxn id="39" idx="0"/>
          </p:cNvCxnSpPr>
          <p:nvPr/>
        </p:nvCxnSpPr>
        <p:spPr bwMode="auto">
          <a:xfrm rot="10800000" flipH="1">
            <a:off x="1115615" y="2231722"/>
            <a:ext cx="7243609" cy="778290"/>
          </a:xfrm>
          <a:prstGeom prst="curvedConnector4">
            <a:avLst>
              <a:gd name="adj1" fmla="val -3156"/>
              <a:gd name="adj2" fmla="val 28235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796136" y="877094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2"/>
            <a:endCxn id="49" idx="0"/>
          </p:cNvCxnSpPr>
          <p:nvPr/>
        </p:nvCxnSpPr>
        <p:spPr bwMode="auto">
          <a:xfrm>
            <a:off x="6320805" y="1124744"/>
            <a:ext cx="854535" cy="432048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956376" y="5024209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US" altLang="el-GR" sz="1200" dirty="0"/>
          </a:p>
        </p:txBody>
      </p:sp>
      <p:cxnSp>
        <p:nvCxnSpPr>
          <p:cNvPr id="142" name="Straight Arrow Connector 76"/>
          <p:cNvCxnSpPr>
            <a:cxnSpLocks noChangeShapeType="1"/>
            <a:stCxn id="141" idx="0"/>
            <a:endCxn id="26" idx="2"/>
          </p:cNvCxnSpPr>
          <p:nvPr/>
        </p:nvCxnSpPr>
        <p:spPr bwMode="auto">
          <a:xfrm flipH="1" flipV="1">
            <a:off x="8333196" y="3734788"/>
            <a:ext cx="20885" cy="12894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prstDash val="sysDot"/>
            <a:round/>
            <a:headEnd/>
            <a:tailEnd type="triangle" w="sm" len="lg"/>
          </a:ln>
        </p:spPr>
      </p:cxnSp>
      <p:cxnSp>
        <p:nvCxnSpPr>
          <p:cNvPr id="146" name="AutoShape 50"/>
          <p:cNvCxnSpPr>
            <a:cxnSpLocks noChangeShapeType="1"/>
            <a:stCxn id="141" idx="2"/>
            <a:endCxn id="19" idx="3"/>
          </p:cNvCxnSpPr>
          <p:nvPr/>
        </p:nvCxnSpPr>
        <p:spPr bwMode="auto">
          <a:xfrm rot="5400000">
            <a:off x="5548510" y="3797297"/>
            <a:ext cx="1301661" cy="430948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8398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854518" y="1956902"/>
            <a:ext cx="320822" cy="1400090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93" name="Straight Arrow Connector 139"/>
          <p:cNvCxnSpPr>
            <a:cxnSpLocks noChangeShapeType="1"/>
            <a:stCxn id="38" idx="0"/>
            <a:endCxn id="44" idx="2"/>
          </p:cNvCxnSpPr>
          <p:nvPr/>
        </p:nvCxnSpPr>
        <p:spPr bwMode="auto">
          <a:xfrm flipV="1">
            <a:off x="6258384" y="3603213"/>
            <a:ext cx="596134" cy="172512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27465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400731" y="3356992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389252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 smtClean="0"/>
              <a:t>S19 Encounter Event</a:t>
            </a:r>
            <a:endParaRPr lang="en-US" sz="1200" dirty="0"/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21598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241683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Thing</a:t>
            </a:r>
            <a:endParaRPr lang="en-US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527365"/>
            <a:ext cx="929943" cy="3583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665477"/>
            <a:ext cx="342457" cy="5762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851379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5536" y="44624"/>
            <a:ext cx="8677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Current S15 Observable Entity – CRM and </a:t>
            </a:r>
            <a:r>
              <a:rPr lang="en-US" sz="3200" dirty="0" err="1" smtClean="0"/>
              <a:t>CRMSci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62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Straight Arrow Connector 139"/>
          <p:cNvCxnSpPr>
            <a:cxnSpLocks noChangeShapeType="1"/>
            <a:stCxn id="38" idx="0"/>
            <a:endCxn id="43" idx="2"/>
          </p:cNvCxnSpPr>
          <p:nvPr/>
        </p:nvCxnSpPr>
        <p:spPr bwMode="auto">
          <a:xfrm flipV="1">
            <a:off x="6258384" y="1124744"/>
            <a:ext cx="62421" cy="4203596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E13 Attribute Assignment</a:t>
            </a:r>
            <a:endParaRPr lang="en-US" sz="1200" dirty="0"/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E7 Activity</a:t>
            </a:r>
            <a:endParaRPr lang="en-US" sz="1200" dirty="0"/>
          </a:p>
        </p:txBody>
      </p:sp>
      <p:cxnSp>
        <p:nvCxnSpPr>
          <p:cNvPr id="13" name="Straight Arrow Connector 76"/>
          <p:cNvCxnSpPr>
            <a:cxnSpLocks noChangeShapeType="1"/>
            <a:stCxn id="45" idx="0"/>
            <a:endCxn id="10" idx="2"/>
          </p:cNvCxnSpPr>
          <p:nvPr/>
        </p:nvCxnSpPr>
        <p:spPr bwMode="auto">
          <a:xfrm flipV="1">
            <a:off x="2301782" y="3173269"/>
            <a:ext cx="963325" cy="252846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S9 Property Type </a:t>
            </a:r>
            <a:endParaRPr lang="en-US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chemeClr val="bg1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 has dimension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E55 Type</a:t>
            </a:r>
            <a:endParaRPr lang="en-US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35" name="Straight Arrow Connector 76"/>
          <p:cNvCxnSpPr>
            <a:cxnSpLocks noChangeShapeType="1"/>
            <a:stCxn id="45" idx="0"/>
            <a:endCxn id="36" idx="2"/>
          </p:cNvCxnSpPr>
          <p:nvPr/>
        </p:nvCxnSpPr>
        <p:spPr bwMode="auto">
          <a:xfrm flipH="1" flipV="1">
            <a:off x="1800130" y="3148511"/>
            <a:ext cx="501652" cy="2553222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E16 Measurement </a:t>
            </a:r>
            <a:endParaRPr lang="en-US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45" name="Text Box 5"/>
          <p:cNvSpPr txBox="1">
            <a:spLocks noChangeAspect="1" noChangeArrowheads="1"/>
          </p:cNvSpPr>
          <p:nvPr/>
        </p:nvSpPr>
        <p:spPr bwMode="auto">
          <a:xfrm>
            <a:off x="1619672" y="5701733"/>
            <a:ext cx="136422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S21 Measurement </a:t>
            </a:r>
            <a:endParaRPr lang="en-US" altLang="el-GR" sz="1200" dirty="0"/>
          </a:p>
        </p:txBody>
      </p: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S4 Observation</a:t>
            </a:r>
            <a:endParaRPr lang="en-US" sz="1200" dirty="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P40 observed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27" name="AutoShape 50"/>
          <p:cNvCxnSpPr>
            <a:cxnSpLocks noChangeShapeType="1"/>
            <a:stCxn id="45" idx="3"/>
            <a:endCxn id="26" idx="2"/>
          </p:cNvCxnSpPr>
          <p:nvPr/>
        </p:nvCxnSpPr>
        <p:spPr bwMode="auto">
          <a:xfrm flipV="1">
            <a:off x="2983892" y="3734788"/>
            <a:ext cx="5349303" cy="210544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671009" y="5328340"/>
            <a:ext cx="1174750" cy="252412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O24 measured</a:t>
            </a:r>
          </a:p>
        </p:txBody>
      </p:sp>
      <p:cxnSp>
        <p:nvCxnSpPr>
          <p:cNvPr id="71" name="AutoShape 50"/>
          <p:cNvCxnSpPr>
            <a:cxnSpLocks noChangeShapeType="1"/>
            <a:stCxn id="36" idx="1"/>
            <a:endCxn id="39" idx="0"/>
          </p:cNvCxnSpPr>
          <p:nvPr/>
        </p:nvCxnSpPr>
        <p:spPr bwMode="auto">
          <a:xfrm rot="10800000" flipH="1">
            <a:off x="1115615" y="2231722"/>
            <a:ext cx="7243609" cy="778290"/>
          </a:xfrm>
          <a:prstGeom prst="curvedConnector4">
            <a:avLst>
              <a:gd name="adj1" fmla="val -3156"/>
              <a:gd name="adj2" fmla="val 28235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796136" y="877094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2"/>
            <a:endCxn id="49" idx="0"/>
          </p:cNvCxnSpPr>
          <p:nvPr/>
        </p:nvCxnSpPr>
        <p:spPr bwMode="auto">
          <a:xfrm>
            <a:off x="6320805" y="1124744"/>
            <a:ext cx="854535" cy="432048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US" altLang="el-GR" sz="1200" dirty="0"/>
          </a:p>
        </p:txBody>
      </p:sp>
      <p:cxnSp>
        <p:nvCxnSpPr>
          <p:cNvPr id="146" name="AutoShape 50"/>
          <p:cNvCxnSpPr>
            <a:cxnSpLocks noChangeShapeType="1"/>
            <a:stCxn id="141" idx="1"/>
            <a:endCxn id="19" idx="3"/>
          </p:cNvCxnSpPr>
          <p:nvPr/>
        </p:nvCxnSpPr>
        <p:spPr bwMode="auto">
          <a:xfrm rot="10800000" flipV="1">
            <a:off x="4044598" y="6530861"/>
            <a:ext cx="3623746" cy="7200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3589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854518" y="1956902"/>
            <a:ext cx="320822" cy="1400090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93" name="Straight Arrow Connector 139"/>
          <p:cNvCxnSpPr>
            <a:cxnSpLocks noChangeShapeType="1"/>
            <a:stCxn id="38" idx="0"/>
            <a:endCxn id="44" idx="2"/>
          </p:cNvCxnSpPr>
          <p:nvPr/>
        </p:nvCxnSpPr>
        <p:spPr bwMode="auto">
          <a:xfrm flipV="1">
            <a:off x="6258384" y="3603213"/>
            <a:ext cx="596134" cy="172512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400731" y="3356992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 smtClean="0"/>
              <a:t>S19 Encounter Event</a:t>
            </a:r>
            <a:endParaRPr lang="en-US" sz="1200" dirty="0"/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Thing</a:t>
            </a:r>
            <a:endParaRPr lang="en-US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-108520" y="116632"/>
            <a:ext cx="940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New </a:t>
            </a:r>
            <a:r>
              <a:rPr lang="en-US" sz="3200" dirty="0" err="1" smtClean="0"/>
              <a:t>Exx</a:t>
            </a:r>
            <a:r>
              <a:rPr lang="en-US" sz="3200" dirty="0" smtClean="0"/>
              <a:t> Observable Entity in CRM moved from </a:t>
            </a:r>
            <a:r>
              <a:rPr lang="en-US" sz="3200" dirty="0" err="1" smtClean="0"/>
              <a:t>CRMSci</a:t>
            </a:r>
            <a:endParaRPr lang="en-US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36183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E13 Attribute Assignment</a:t>
            </a:r>
            <a:endParaRPr lang="en-US" sz="1200" dirty="0"/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E7 Activity</a:t>
            </a:r>
            <a:endParaRPr lang="en-US" sz="1200" dirty="0"/>
          </a:p>
        </p:txBody>
      </p: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S9 Property Type </a:t>
            </a:r>
            <a:endParaRPr lang="en-US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 has dimension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E55 Type</a:t>
            </a:r>
            <a:endParaRPr lang="en-US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E16 Measurement </a:t>
            </a:r>
            <a:endParaRPr lang="en-US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S4 Observation</a:t>
            </a:r>
            <a:endParaRPr lang="en-US" sz="1200" dirty="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P40 observed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4773524" y="175116"/>
            <a:ext cx="586277" cy="6533065"/>
          </a:xfrm>
          <a:prstGeom prst="curvedConnector3">
            <a:avLst>
              <a:gd name="adj1" fmla="val 4558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US" altLang="el-GR" sz="1200" dirty="0"/>
          </a:p>
        </p:txBody>
      </p:sp>
      <p:cxnSp>
        <p:nvCxnSpPr>
          <p:cNvPr id="146" name="AutoShape 50"/>
          <p:cNvCxnSpPr>
            <a:cxnSpLocks noChangeShapeType="1"/>
            <a:stCxn id="141" idx="1"/>
            <a:endCxn id="19" idx="3"/>
          </p:cNvCxnSpPr>
          <p:nvPr/>
        </p:nvCxnSpPr>
        <p:spPr bwMode="auto">
          <a:xfrm rot="10800000" flipV="1">
            <a:off x="4044598" y="6530861"/>
            <a:ext cx="3623746" cy="7200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3589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520159" y="1956902"/>
            <a:ext cx="655181" cy="140796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066372" y="3364871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 smtClean="0"/>
              <a:t>S19 Encounter Event</a:t>
            </a:r>
            <a:endParaRPr lang="en-US" sz="1200" dirty="0"/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Thing</a:t>
            </a:r>
            <a:endParaRPr lang="en-US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23528" y="116632"/>
            <a:ext cx="860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New </a:t>
            </a:r>
            <a:r>
              <a:rPr lang="en-US" sz="3200" dirty="0" err="1" smtClean="0"/>
              <a:t>Exx</a:t>
            </a:r>
            <a:r>
              <a:rPr lang="en-US" sz="3200" dirty="0" smtClean="0"/>
              <a:t> Observable Entity – </a:t>
            </a:r>
            <a:r>
              <a:rPr lang="en-US" sz="3200" dirty="0" err="1" smtClean="0"/>
              <a:t>CRMSci</a:t>
            </a:r>
            <a:r>
              <a:rPr lang="en-US" sz="3200" dirty="0" smtClean="0"/>
              <a:t> simplification</a:t>
            </a:r>
            <a:endParaRPr lang="en-US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16951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E13 Attribute Assignment</a:t>
            </a:r>
            <a:endParaRPr lang="en-US" sz="1200" dirty="0"/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E7 Activity</a:t>
            </a:r>
            <a:endParaRPr lang="en-US" sz="1200" dirty="0"/>
          </a:p>
        </p:txBody>
      </p: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S9 Property Type </a:t>
            </a:r>
            <a:endParaRPr lang="en-US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 has dimension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E55 Type</a:t>
            </a:r>
            <a:endParaRPr lang="en-US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E16 Measurement </a:t>
            </a:r>
            <a:endParaRPr lang="en-US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S4 Observation</a:t>
            </a:r>
            <a:endParaRPr lang="en-US" sz="1200" dirty="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P40 observed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4773524" y="175116"/>
            <a:ext cx="586277" cy="6533065"/>
          </a:xfrm>
          <a:prstGeom prst="curvedConnector3">
            <a:avLst>
              <a:gd name="adj1" fmla="val 4558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US" altLang="el-GR" sz="1200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520159" y="1956902"/>
            <a:ext cx="655181" cy="140796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066372" y="3364871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 smtClean="0"/>
              <a:t>S19 Encounter Event</a:t>
            </a:r>
            <a:endParaRPr lang="en-US" sz="1200" dirty="0"/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Thing</a:t>
            </a:r>
            <a:endParaRPr lang="en-US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23528" y="116632"/>
            <a:ext cx="78190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New </a:t>
            </a:r>
            <a:r>
              <a:rPr lang="en-US" sz="3200" dirty="0" err="1" smtClean="0"/>
              <a:t>Exx</a:t>
            </a:r>
            <a:r>
              <a:rPr lang="en-US" sz="3200" dirty="0" smtClean="0"/>
              <a:t> Observable Entity – CRM adjustment</a:t>
            </a:r>
          </a:p>
          <a:p>
            <a:r>
              <a:rPr lang="en-US" sz="3200" dirty="0" smtClean="0"/>
              <a:t>alternative 1 (not recommended)</a:t>
            </a:r>
            <a:endParaRPr lang="en-US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2848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33" idx="2"/>
          </p:cNvCxnSpPr>
          <p:nvPr/>
        </p:nvCxnSpPr>
        <p:spPr bwMode="auto">
          <a:xfrm flipV="1">
            <a:off x="1372866" y="2811125"/>
            <a:ext cx="4162178" cy="2051875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503371"/>
            <a:ext cx="1808162" cy="3099498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E13 Attribute Assignment</a:t>
            </a:r>
            <a:endParaRPr lang="en-US" sz="1200" dirty="0"/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E7 Activity</a:t>
            </a:r>
            <a:endParaRPr lang="en-US" sz="1200" dirty="0"/>
          </a:p>
        </p:txBody>
      </p: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V="1">
            <a:off x="2494517" y="2380293"/>
            <a:ext cx="14405" cy="3500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2494517" y="3007313"/>
            <a:ext cx="2063495" cy="8634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S9 Property Type </a:t>
            </a:r>
            <a:endParaRPr lang="en-US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 has dimension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E55 Type</a:t>
            </a:r>
            <a:endParaRPr lang="en-US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059832" y="2370222"/>
            <a:ext cx="4766138" cy="498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4860032" y="2564904"/>
            <a:ext cx="1350024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</a:t>
            </a:r>
            <a:r>
              <a:rPr lang="en-US" altLang="el-GR" sz="1000" dirty="0" smtClean="0">
                <a:cs typeface="Arial" charset="0"/>
              </a:rPr>
              <a:t>observed value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3364871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E16 Measurement </a:t>
            </a:r>
            <a:endParaRPr lang="en-US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10" idx="2"/>
          </p:cNvCxnSpPr>
          <p:nvPr/>
        </p:nvCxnSpPr>
        <p:spPr bwMode="auto">
          <a:xfrm flipV="1">
            <a:off x="1800130" y="3007313"/>
            <a:ext cx="694387" cy="35755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1929202" y="2730314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S4 Observation</a:t>
            </a:r>
            <a:endParaRPr lang="en-US" sz="1200" dirty="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P40 observed dimension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5020203" y="421796"/>
            <a:ext cx="92918" cy="6533065"/>
          </a:xfrm>
          <a:prstGeom prst="curvedConnector3">
            <a:avLst>
              <a:gd name="adj1" fmla="val 22410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4" idx="2"/>
          </p:cNvCxnSpPr>
          <p:nvPr/>
        </p:nvCxnSpPr>
        <p:spPr bwMode="auto">
          <a:xfrm flipH="1" flipV="1">
            <a:off x="6520159" y="3611092"/>
            <a:ext cx="347453" cy="153704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US" altLang="el-GR" sz="1200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186685" cy="1950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520159" y="1956902"/>
            <a:ext cx="655181" cy="140796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059832" y="2868814"/>
            <a:ext cx="4506871" cy="727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066372" y="3364871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 smtClean="0"/>
              <a:t>S19 Encounter Event</a:t>
            </a:r>
            <a:endParaRPr lang="en-US" sz="1200" dirty="0"/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2494517" y="3007313"/>
            <a:ext cx="1207624" cy="128578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Thing</a:t>
            </a:r>
            <a:endParaRPr lang="en-US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74" name="TextBox 73"/>
          <p:cNvSpPr txBox="1"/>
          <p:nvPr/>
        </p:nvSpPr>
        <p:spPr>
          <a:xfrm>
            <a:off x="323528" y="116632"/>
            <a:ext cx="78190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New </a:t>
            </a:r>
            <a:r>
              <a:rPr lang="en-US" sz="3200" dirty="0" err="1" smtClean="0"/>
              <a:t>Exx</a:t>
            </a:r>
            <a:r>
              <a:rPr lang="en-US" sz="3200" dirty="0" smtClean="0"/>
              <a:t> Observable Entity – CRM adjustment</a:t>
            </a:r>
          </a:p>
          <a:p>
            <a:r>
              <a:rPr lang="en-US" sz="3200" dirty="0" smtClean="0"/>
              <a:t>alternative 2 (preferred)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73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6000" y="3504499"/>
            <a:ext cx="1807778" cy="3098369"/>
          </a:xfrm>
          <a:prstGeom prst="curvedConnector3">
            <a:avLst>
              <a:gd name="adj1" fmla="val -12645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 err="1" smtClean="0"/>
              <a:t>Exx</a:t>
            </a:r>
            <a:r>
              <a:rPr lang="en-GB" sz="1200" dirty="0" smtClean="0"/>
              <a:t> </a:t>
            </a:r>
            <a:r>
              <a:rPr lang="en-GB" sz="1200" dirty="0"/>
              <a:t>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89749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 </a:t>
            </a:r>
            <a:r>
              <a:rPr lang="en-US" altLang="el-GR" sz="1000" dirty="0">
                <a:cs typeface="Arial" charset="0"/>
              </a:rPr>
              <a:t>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6000" y="3366000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514" y="2380293"/>
            <a:ext cx="708408" cy="98570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5020960" y="422552"/>
            <a:ext cx="91789" cy="6532681"/>
          </a:xfrm>
          <a:prstGeom prst="curvedConnector3">
            <a:avLst>
              <a:gd name="adj1" fmla="val 349049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59632" y="116632"/>
            <a:ext cx="662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CRM </a:t>
            </a:r>
            <a:r>
              <a:rPr lang="nb-NO" sz="3200" dirty="0" err="1" smtClean="0"/>
              <a:t>only</a:t>
            </a:r>
            <a:endParaRPr lang="nb-NO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E77 Persistent Item</a:t>
            </a:r>
            <a:endParaRPr lang="en-GB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GB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34387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Delete S4 Observable Entity from </a:t>
            </a:r>
            <a:r>
              <a:rPr lang="en-US" dirty="0" err="1" smtClean="0"/>
              <a:t>CRMSci</a:t>
            </a:r>
            <a:endParaRPr lang="en-US" dirty="0" smtClean="0"/>
          </a:p>
          <a:p>
            <a:r>
              <a:rPr lang="en-US" dirty="0" smtClean="0"/>
              <a:t>Introduce new </a:t>
            </a:r>
            <a:r>
              <a:rPr lang="en-US" dirty="0" err="1" smtClean="0"/>
              <a:t>Exx</a:t>
            </a:r>
            <a:r>
              <a:rPr lang="en-US" dirty="0" smtClean="0"/>
              <a:t> Observable Entity in CRM</a:t>
            </a:r>
          </a:p>
          <a:p>
            <a:pPr lvl="1"/>
            <a:r>
              <a:rPr lang="en-US" dirty="0" smtClean="0"/>
              <a:t>Subclass of E1 CRM Entity</a:t>
            </a:r>
          </a:p>
          <a:p>
            <a:pPr lvl="1"/>
            <a:r>
              <a:rPr lang="en-US" dirty="0" smtClean="0"/>
              <a:t>Superclass of E2 Temporal Entity, E77 Persistent Item</a:t>
            </a:r>
          </a:p>
          <a:p>
            <a:pPr lvl="1"/>
            <a:r>
              <a:rPr lang="en-US" dirty="0" smtClean="0"/>
              <a:t>New domain for P43  has dimension, was E70 Thing, should be </a:t>
            </a:r>
            <a:r>
              <a:rPr lang="en-US" dirty="0" err="1" smtClean="0"/>
              <a:t>Exx</a:t>
            </a:r>
            <a:r>
              <a:rPr lang="en-US" dirty="0" smtClean="0"/>
              <a:t> Observable Entity </a:t>
            </a:r>
          </a:p>
          <a:p>
            <a:r>
              <a:rPr lang="en-US" dirty="0" smtClean="0"/>
              <a:t>Delete S21 Measurement and O24 measured</a:t>
            </a:r>
          </a:p>
          <a:p>
            <a:pPr lvl="1"/>
            <a:r>
              <a:rPr lang="en-US" dirty="0" smtClean="0"/>
              <a:t>It is currently a subclass of S4 Observation and E16 Measurement </a:t>
            </a:r>
          </a:p>
          <a:p>
            <a:pPr lvl="1"/>
            <a:r>
              <a:rPr lang="en-US" dirty="0" smtClean="0"/>
              <a:t>With the new class </a:t>
            </a:r>
            <a:r>
              <a:rPr lang="en-US" dirty="0" err="1" smtClean="0"/>
              <a:t>Exx</a:t>
            </a:r>
            <a:r>
              <a:rPr lang="en-US" dirty="0" smtClean="0"/>
              <a:t> Observable Entity and the adjusted domain for P43 has dimensions, it little new in S21 Measurement compared with the superclass E16 Measurement</a:t>
            </a:r>
          </a:p>
          <a:p>
            <a:r>
              <a:rPr lang="en-US" dirty="0" smtClean="0"/>
              <a:t>Where to place E16 Measurement?</a:t>
            </a:r>
          </a:p>
          <a:p>
            <a:pPr lvl="1"/>
            <a:r>
              <a:rPr lang="en-US" dirty="0" smtClean="0"/>
              <a:t>A measurement is an observation, therefore E16 Measurement should be a subclass of S4 Observation in </a:t>
            </a:r>
            <a:r>
              <a:rPr lang="en-US" dirty="0" err="1" smtClean="0"/>
              <a:t>CRMSci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CRMSci</a:t>
            </a:r>
            <a:r>
              <a:rPr lang="en-US" dirty="0" smtClean="0"/>
              <a:t> is generalized to CRM:</a:t>
            </a:r>
          </a:p>
          <a:p>
            <a:pPr lvl="1"/>
            <a:r>
              <a:rPr lang="en-US" dirty="0" smtClean="0"/>
              <a:t>instances of S4 Observation will be “ordinary” instances of E13 Attribute Assignment.</a:t>
            </a:r>
          </a:p>
          <a:p>
            <a:pPr lvl="1"/>
            <a:r>
              <a:rPr lang="en-US" altLang="el-GR" dirty="0">
                <a:cs typeface="Arial" charset="0"/>
              </a:rPr>
              <a:t>O16 observed </a:t>
            </a:r>
            <a:r>
              <a:rPr lang="en-US" altLang="el-GR" dirty="0" smtClean="0">
                <a:cs typeface="Arial" charset="0"/>
              </a:rPr>
              <a:t>value will be </a:t>
            </a:r>
            <a:r>
              <a:rPr lang="en-US" altLang="el-GR" dirty="0">
                <a:cs typeface="Arial" charset="0"/>
              </a:rPr>
              <a:t>P141 </a:t>
            </a:r>
            <a:r>
              <a:rPr lang="en-US" altLang="el-GR" dirty="0" smtClean="0">
                <a:cs typeface="Arial" charset="0"/>
              </a:rPr>
              <a:t>assigned</a:t>
            </a:r>
          </a:p>
          <a:p>
            <a:pPr lvl="1"/>
            <a:r>
              <a:rPr lang="en-US" altLang="el-GR" dirty="0">
                <a:cs typeface="Arial" charset="0"/>
              </a:rPr>
              <a:t>O8 </a:t>
            </a:r>
            <a:r>
              <a:rPr lang="en-US" altLang="el-GR" dirty="0" smtClean="0">
                <a:cs typeface="Arial" charset="0"/>
              </a:rPr>
              <a:t>observed P140 assigned attribute to</a:t>
            </a:r>
            <a:endParaRPr lang="en-US" altLang="el-GR" dirty="0">
              <a:cs typeface="Arial" charset="0"/>
            </a:endParaRPr>
          </a:p>
          <a:p>
            <a:pPr lvl="2"/>
            <a:endParaRPr lang="en-US" altLang="el-GR" dirty="0">
              <a:cs typeface="Arial" charset="0"/>
            </a:endParaRPr>
          </a:p>
          <a:p>
            <a:pPr lvl="2"/>
            <a:endParaRPr lang="en-US" altLang="el-GR" dirty="0">
              <a:cs typeface="Arial" charset="0"/>
            </a:endParaRP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6632"/>
            <a:ext cx="7122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Summing up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85314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633</Words>
  <Application>Microsoft Office PowerPoint</Application>
  <PresentationFormat>On-screen Show (4:3)</PresentationFormat>
  <Paragraphs>190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Move S15 Observable Entity  to CRM?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 S15 Observable Entity  to CRM?</dc:title>
  <dc:creator>Christian-Emil Smith Ore</dc:creator>
  <cp:lastModifiedBy>Christian-Emil Smith Ore</cp:lastModifiedBy>
  <cp:revision>10</cp:revision>
  <dcterms:created xsi:type="dcterms:W3CDTF">2017-03-29T06:57:09Z</dcterms:created>
  <dcterms:modified xsi:type="dcterms:W3CDTF">2017-03-30T07:44:51Z</dcterms:modified>
</cp:coreProperties>
</file>