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4.xml" ContentType="application/vnd.openxmlformats-officedocument.theme+xml"/>
  <Override PartName="/ppt/slideLayouts/slideLayout6.xml" ContentType="application/vnd.openxmlformats-officedocument.presentationml.slideLayout+xml"/>
  <Override PartName="/ppt/theme/theme5.xml" ContentType="application/vnd.openxmlformats-officedocument.theme+xml"/>
  <Override PartName="/ppt/slideLayouts/slideLayout7.xml" ContentType="application/vnd.openxmlformats-officedocument.presentationml.slideLayout+xml"/>
  <Override PartName="/ppt/theme/theme6.xml" ContentType="application/vnd.openxmlformats-officedocument.theme+xml"/>
  <Override PartName="/ppt/slideLayouts/slideLayout8.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48" r:id="rId1"/>
    <p:sldMasterId id="2147483650" r:id="rId2"/>
    <p:sldMasterId id="2147483652" r:id="rId3"/>
    <p:sldMasterId id="2147483653" r:id="rId4"/>
    <p:sldMasterId id="2147483657" r:id="rId5"/>
    <p:sldMasterId id="2147483659" r:id="rId6"/>
    <p:sldMasterId id="2147483661" r:id="rId7"/>
  </p:sldMasterIdLst>
  <p:notesMasterIdLst>
    <p:notesMasterId r:id="rId15"/>
  </p:notesMasterIdLst>
  <p:sldIdLst>
    <p:sldId id="256" r:id="rId8"/>
    <p:sldId id="257" r:id="rId9"/>
    <p:sldId id="258" r:id="rId10"/>
    <p:sldId id="259" r:id="rId11"/>
    <p:sldId id="260" r:id="rId12"/>
    <p:sldId id="261" r:id="rId13"/>
    <p:sldId id="262" r:id="rId14"/>
  </p:sldIdLst>
  <p:sldSz cx="12746038" cy="6858000"/>
  <p:notesSz cx="6797675" cy="9929813"/>
  <p:embeddedFontLst>
    <p:embeddedFont>
      <p:font typeface="Tahoma" panose="020B0604030504040204" pitchFamily="34" charset="0"/>
      <p:regular r:id="rId16"/>
      <p:bold r:id="rId17"/>
    </p:embeddedFont>
    <p:embeddedFont>
      <p:font typeface="Calibri" panose="020F0502020204030204" pitchFamily="34" charset="0"/>
      <p:regular r:id="rId18"/>
      <p:bold r:id="rId19"/>
      <p:italic r:id="rId20"/>
      <p:boldItalic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4015">
          <p15:clr>
            <a:srgbClr val="000000"/>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2" roundtripDataSignature="AMtx7mh4coPzagJ3F5y3+ZcOUuXhcjUAS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5" d="100"/>
          <a:sy n="115" d="100"/>
        </p:scale>
        <p:origin x="114" y="282"/>
      </p:cViewPr>
      <p:guideLst>
        <p:guide orient="horz" pos="2160"/>
        <p:guide pos="401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font" Target="fonts/font3.fntdata"/><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font" Target="fonts/font6.fntdata"/><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font" Target="fonts/font2.fntdata"/><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font" Target="fonts/font1.fntdata"/><Relationship Id="rId20"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notesMaster" Target="notesMasters/notesMaster1.xml"/><Relationship Id="rId23"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font" Target="fonts/font4.fntdata"/><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1" y="1"/>
            <a:ext cx="2946575" cy="496966"/>
          </a:xfrm>
          <a:prstGeom prst="rect">
            <a:avLst/>
          </a:prstGeom>
          <a:noFill/>
          <a:ln>
            <a:noFill/>
          </a:ln>
        </p:spPr>
        <p:txBody>
          <a:bodyPr spcFirstLastPara="1" wrap="square" lIns="92138" tIns="46056" rIns="92138" bIns="46056" anchor="t" anchorCtr="0">
            <a:noAutofit/>
          </a:bodyPr>
          <a:lstStyle>
            <a:lvl1pPr marR="0" lvl="0"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49481" y="1"/>
            <a:ext cx="2946575" cy="496966"/>
          </a:xfrm>
          <a:prstGeom prst="rect">
            <a:avLst/>
          </a:prstGeom>
          <a:noFill/>
          <a:ln>
            <a:noFill/>
          </a:ln>
        </p:spPr>
        <p:txBody>
          <a:bodyPr spcFirstLastPara="1" wrap="square" lIns="92138" tIns="46056" rIns="92138" bIns="46056" anchor="t" anchorCtr="0">
            <a:noAutofit/>
          </a:bodyPr>
          <a:lstStyle>
            <a:lvl1pPr marR="0" lvl="0"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58738" y="746125"/>
            <a:ext cx="6915151" cy="3721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79606" y="4717217"/>
            <a:ext cx="5438463" cy="4467940"/>
          </a:xfrm>
          <a:prstGeom prst="rect">
            <a:avLst/>
          </a:prstGeom>
          <a:noFill/>
          <a:ln>
            <a:noFill/>
          </a:ln>
        </p:spPr>
        <p:txBody>
          <a:bodyPr spcFirstLastPara="1" wrap="square" lIns="92138" tIns="46056" rIns="92138" bIns="46056"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1" y="9431259"/>
            <a:ext cx="2946575" cy="496966"/>
          </a:xfrm>
          <a:prstGeom prst="rect">
            <a:avLst/>
          </a:prstGeom>
          <a:noFill/>
          <a:ln>
            <a:noFill/>
          </a:ln>
        </p:spPr>
        <p:txBody>
          <a:bodyPr spcFirstLastPara="1" wrap="square" lIns="92138" tIns="46056" rIns="92138" bIns="46056" anchor="b" anchorCtr="0">
            <a:noAutofit/>
          </a:bodyPr>
          <a:lstStyle>
            <a:lvl1pPr marR="0" lvl="0"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49481" y="9431259"/>
            <a:ext cx="2946575" cy="496966"/>
          </a:xfrm>
          <a:prstGeom prst="rect">
            <a:avLst/>
          </a:prstGeom>
          <a:noFill/>
          <a:ln>
            <a:noFill/>
          </a:ln>
        </p:spPr>
        <p:txBody>
          <a:bodyPr spcFirstLastPara="1" wrap="square" lIns="92138" tIns="46056" rIns="92138" bIns="46056" anchor="b" anchorCtr="0">
            <a:noAutofit/>
          </a:bodyPr>
          <a:lstStyle/>
          <a:p>
            <a:pPr algn="r">
              <a:buSzPts val="1200"/>
            </a:pPr>
            <a:fld id="{00000000-1234-1234-1234-123412341234}" type="slidenum">
              <a:rPr lang="en-US" sz="1200" smtClean="0"/>
              <a:pPr algn="r">
                <a:buSzPts val="1200"/>
              </a:pPr>
              <a:t>‹#›</a:t>
            </a:fld>
            <a:endParaRPr lang="en-US"/>
          </a:p>
        </p:txBody>
      </p:sp>
    </p:spTree>
    <p:extLst>
      <p:ext uri="{BB962C8B-B14F-4D97-AF65-F5344CB8AC3E}">
        <p14:creationId xmlns:p14="http://schemas.microsoft.com/office/powerpoint/2010/main" val="131003205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notes"/>
          <p:cNvSpPr>
            <a:spLocks noGrp="1" noRot="1" noChangeAspect="1"/>
          </p:cNvSpPr>
          <p:nvPr>
            <p:ph type="sldImg" idx="2"/>
          </p:nvPr>
        </p:nvSpPr>
        <p:spPr>
          <a:xfrm>
            <a:off x="-58738" y="746125"/>
            <a:ext cx="6915151" cy="3721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8" name="Google Shape;88;p1:notes"/>
          <p:cNvSpPr txBox="1">
            <a:spLocks noGrp="1"/>
          </p:cNvSpPr>
          <p:nvPr>
            <p:ph type="body" idx="1"/>
          </p:nvPr>
        </p:nvSpPr>
        <p:spPr>
          <a:xfrm>
            <a:off x="679606" y="4717217"/>
            <a:ext cx="5438463" cy="4467940"/>
          </a:xfrm>
          <a:prstGeom prst="rect">
            <a:avLst/>
          </a:prstGeom>
          <a:noFill/>
          <a:ln>
            <a:noFill/>
          </a:ln>
        </p:spPr>
        <p:txBody>
          <a:bodyPr spcFirstLastPara="1" wrap="square" lIns="92138" tIns="46056" rIns="92138" bIns="46056" anchor="t" anchorCtr="0">
            <a:noAutofit/>
          </a:bodyPr>
          <a:lstStyle/>
          <a:p>
            <a:pPr marL="0" indent="0">
              <a:buSzPts val="1800"/>
            </a:pPr>
            <a:endParaRPr i="1"/>
          </a:p>
          <a:p>
            <a:pPr marL="0" indent="0">
              <a:buSzPts val="1800"/>
            </a:pPr>
            <a:r>
              <a:rPr lang="en-US"/>
              <a:t>In CRMsci the scientific activities are classified in three  major groups: in types of  attribute assignment (Observation, Inference Making), types of handling matter (Matter Removal, Modification, Production) and types of changes of states of matter, natural or not (Alteration, Physical Genesis) </a:t>
            </a:r>
            <a:endParaRPr/>
          </a:p>
          <a:p>
            <a:pPr marL="0" indent="0">
              <a:buSzPts val="1800"/>
            </a:pPr>
            <a:endParaRPr i="1"/>
          </a:p>
          <a:p>
            <a:pPr marL="0" indent="0">
              <a:buSzPts val="1800"/>
            </a:pPr>
            <a:r>
              <a:rPr lang="en-US"/>
              <a:t>The classes   as “</a:t>
            </a:r>
            <a:r>
              <a:rPr lang="en-US" i="1"/>
              <a:t>S5 Inference Making</a:t>
            </a:r>
            <a:r>
              <a:rPr lang="en-US"/>
              <a:t>”, “</a:t>
            </a:r>
            <a:r>
              <a:rPr lang="en-US" i="1"/>
              <a:t>S4 Observation</a:t>
            </a:r>
            <a:r>
              <a:rPr lang="en-US"/>
              <a:t>”, </a:t>
            </a:r>
            <a:r>
              <a:rPr lang="en-US" i="1"/>
              <a:t>“S8 Categorical Hypothesis Building”, “S6 Data Evaluation”, “S40 Encounter Event”,”</a:t>
            </a:r>
            <a:r>
              <a:rPr lang="en-US"/>
              <a:t>E16 Measurement” are all subclasses of “E13 Attribute Assignment” of CIDOC CRM which comprise  the actions of making assertions about properties of an object or any relation between two items or concepts.  </a:t>
            </a:r>
            <a:endParaRPr/>
          </a:p>
          <a:p>
            <a:pPr marL="0" indent="0">
              <a:buSzPts val="1800"/>
            </a:pPr>
            <a:r>
              <a:rPr lang="en-US"/>
              <a:t> </a:t>
            </a:r>
            <a:endParaRPr/>
          </a:p>
          <a:p>
            <a:pPr marL="0" indent="0">
              <a:buSzPts val="1800"/>
            </a:pPr>
            <a:r>
              <a:rPr lang="en-US"/>
              <a:t>The Classes   “S2 Sample Taking, “</a:t>
            </a:r>
            <a:r>
              <a:rPr lang="en-US" i="1"/>
              <a:t>S3 Measurement by Sampling</a:t>
            </a:r>
            <a:r>
              <a:rPr lang="en-US"/>
              <a:t>”, “</a:t>
            </a:r>
            <a:r>
              <a:rPr lang="en-US" i="1"/>
              <a:t>E80</a:t>
            </a:r>
            <a:r>
              <a:rPr lang="en-US"/>
              <a:t> Part Removal” are subclasses of “</a:t>
            </a:r>
            <a:r>
              <a:rPr lang="en-US" i="1"/>
              <a:t>S1 Matter Removal</a:t>
            </a:r>
            <a:r>
              <a:rPr lang="en-US"/>
              <a:t>” comprise the activities of a component or a piece removal from a  physical object of an archaeological or geological layer,  or  taking a tissue sample from a body or a sample of fluid from a body of water. </a:t>
            </a:r>
            <a:endParaRPr/>
          </a:p>
          <a:p>
            <a:pPr marL="0" indent="0">
              <a:buSzPts val="1800"/>
            </a:pPr>
            <a:endParaRPr i="1"/>
          </a:p>
          <a:p>
            <a:pPr marL="0" indent="0">
              <a:buSzPts val="1800"/>
            </a:pPr>
            <a:r>
              <a:rPr lang="en-US" i="1"/>
              <a:t>The classes “S18 Alteration”,  “S17 Physical Genesis” along with modification </a:t>
            </a:r>
            <a:r>
              <a:rPr lang="en-US"/>
              <a:t>  comprise events or processes that result in (generate) physical things, man-made or natural. </a:t>
            </a:r>
            <a:endParaRPr/>
          </a:p>
          <a:p>
            <a:pPr marL="0" indent="0">
              <a:buSzPts val="1800"/>
            </a:pPr>
            <a:endParaRPr i="1"/>
          </a:p>
          <a:p>
            <a:pPr marL="0" indent="0"/>
            <a:endParaRPr i="1"/>
          </a:p>
        </p:txBody>
      </p:sp>
      <p:sp>
        <p:nvSpPr>
          <p:cNvPr id="89" name="Google Shape;89;p1:notes"/>
          <p:cNvSpPr txBox="1"/>
          <p:nvPr/>
        </p:nvSpPr>
        <p:spPr>
          <a:xfrm>
            <a:off x="3849481" y="9431259"/>
            <a:ext cx="2946575" cy="496966"/>
          </a:xfrm>
          <a:prstGeom prst="rect">
            <a:avLst/>
          </a:prstGeom>
          <a:noFill/>
          <a:ln>
            <a:noFill/>
          </a:ln>
        </p:spPr>
        <p:txBody>
          <a:bodyPr spcFirstLastPara="1" wrap="square" lIns="92138" tIns="46056" rIns="92138" bIns="46056" anchor="b" anchorCtr="0">
            <a:noAutofit/>
          </a:bodyPr>
          <a:lstStyle/>
          <a:p>
            <a:pPr algn="r">
              <a:buClr>
                <a:schemeClr val="dk1"/>
              </a:buClr>
              <a:buSzPts val="1200"/>
            </a:pPr>
            <a:fld id="{00000000-1234-1234-1234-123412341234}" type="slidenum">
              <a:rPr lang="en-US" sz="1200">
                <a:solidFill>
                  <a:schemeClr val="dk1"/>
                </a:solidFill>
              </a:rPr>
              <a:pPr algn="r">
                <a:buClr>
                  <a:schemeClr val="dk1"/>
                </a:buClr>
                <a:buSzPts val="1200"/>
              </a:pPr>
              <a:t>1</a:t>
            </a:fld>
            <a:endParaRPr/>
          </a:p>
        </p:txBody>
      </p:sp>
    </p:spTree>
    <p:extLst>
      <p:ext uri="{BB962C8B-B14F-4D97-AF65-F5344CB8AC3E}">
        <p14:creationId xmlns:p14="http://schemas.microsoft.com/office/powerpoint/2010/main" val="3415319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2:notes"/>
          <p:cNvSpPr>
            <a:spLocks noGrp="1" noRot="1" noChangeAspect="1"/>
          </p:cNvSpPr>
          <p:nvPr>
            <p:ph type="sldImg" idx="2"/>
          </p:nvPr>
        </p:nvSpPr>
        <p:spPr>
          <a:xfrm>
            <a:off x="-58738" y="746125"/>
            <a:ext cx="6915151" cy="3721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43" name="Google Shape;143;p2:notes"/>
          <p:cNvSpPr txBox="1">
            <a:spLocks noGrp="1"/>
          </p:cNvSpPr>
          <p:nvPr>
            <p:ph type="body" idx="1"/>
          </p:nvPr>
        </p:nvSpPr>
        <p:spPr>
          <a:xfrm>
            <a:off x="679606" y="4717217"/>
            <a:ext cx="5438463" cy="4467940"/>
          </a:xfrm>
          <a:prstGeom prst="rect">
            <a:avLst/>
          </a:prstGeom>
          <a:noFill/>
          <a:ln>
            <a:noFill/>
          </a:ln>
        </p:spPr>
        <p:txBody>
          <a:bodyPr spcFirstLastPara="1" wrap="square" lIns="92138" tIns="46056" rIns="92138" bIns="46056" anchor="t" anchorCtr="0">
            <a:noAutofit/>
          </a:bodyPr>
          <a:lstStyle/>
          <a:p>
            <a:pPr marL="0" indent="0">
              <a:buSzPts val="1800"/>
            </a:pPr>
            <a:r>
              <a:rPr lang="en-US"/>
              <a:t>Comprises items or phenomena that can be observed such as physical things, their behavior, states and interactions or events either directly by human sensory impression or enhanced with tools and measurements devices.</a:t>
            </a:r>
            <a:endParaRPr/>
          </a:p>
        </p:txBody>
      </p:sp>
      <p:sp>
        <p:nvSpPr>
          <p:cNvPr id="144" name="Google Shape;144;p2:notes"/>
          <p:cNvSpPr txBox="1"/>
          <p:nvPr/>
        </p:nvSpPr>
        <p:spPr>
          <a:xfrm>
            <a:off x="3849481" y="9431259"/>
            <a:ext cx="2946575" cy="496966"/>
          </a:xfrm>
          <a:prstGeom prst="rect">
            <a:avLst/>
          </a:prstGeom>
          <a:noFill/>
          <a:ln>
            <a:noFill/>
          </a:ln>
        </p:spPr>
        <p:txBody>
          <a:bodyPr spcFirstLastPara="1" wrap="square" lIns="92138" tIns="46056" rIns="92138" bIns="46056" anchor="b" anchorCtr="0">
            <a:noAutofit/>
          </a:bodyPr>
          <a:lstStyle/>
          <a:p>
            <a:pPr algn="r">
              <a:buSzPts val="1200"/>
            </a:pPr>
            <a:fld id="{00000000-1234-1234-1234-123412341234}" type="slidenum">
              <a:rPr lang="en-US" sz="1200"/>
              <a:pPr algn="r">
                <a:buSzPts val="1200"/>
              </a:pPr>
              <a:t>2</a:t>
            </a:fld>
            <a:endParaRPr/>
          </a:p>
        </p:txBody>
      </p:sp>
    </p:spTree>
    <p:extLst>
      <p:ext uri="{BB962C8B-B14F-4D97-AF65-F5344CB8AC3E}">
        <p14:creationId xmlns:p14="http://schemas.microsoft.com/office/powerpoint/2010/main" val="13953029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3:notes"/>
          <p:cNvSpPr>
            <a:spLocks noGrp="1" noRot="1" noChangeAspect="1"/>
          </p:cNvSpPr>
          <p:nvPr>
            <p:ph type="sldImg" idx="2"/>
          </p:nvPr>
        </p:nvSpPr>
        <p:spPr>
          <a:xfrm>
            <a:off x="-58738" y="746125"/>
            <a:ext cx="6915151" cy="3721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84" name="Google Shape;184;p3:notes"/>
          <p:cNvSpPr txBox="1">
            <a:spLocks noGrp="1"/>
          </p:cNvSpPr>
          <p:nvPr>
            <p:ph type="body" idx="1"/>
          </p:nvPr>
        </p:nvSpPr>
        <p:spPr>
          <a:xfrm>
            <a:off x="679606" y="4717217"/>
            <a:ext cx="5438463" cy="4467940"/>
          </a:xfrm>
          <a:prstGeom prst="rect">
            <a:avLst/>
          </a:prstGeom>
          <a:noFill/>
          <a:ln>
            <a:noFill/>
          </a:ln>
        </p:spPr>
        <p:txBody>
          <a:bodyPr spcFirstLastPara="1" wrap="square" lIns="92138" tIns="46056" rIns="92138" bIns="46056" anchor="t" anchorCtr="0">
            <a:noAutofit/>
          </a:bodyPr>
          <a:lstStyle/>
          <a:p>
            <a:pPr marL="0" indent="0">
              <a:buClr>
                <a:srgbClr val="D60093"/>
              </a:buClr>
              <a:buSzPts val="1800"/>
            </a:pPr>
            <a:r>
              <a:rPr lang="en-US" i="1">
                <a:solidFill>
                  <a:srgbClr val="D60093"/>
                </a:solidFill>
                <a:latin typeface="Calibri"/>
                <a:ea typeface="Calibri"/>
                <a:cs typeface="Calibri"/>
                <a:sym typeface="Calibri"/>
              </a:rPr>
              <a:t>Comprise activities that result in taking an amount of matter as a sample for further analysis from a material substantial.</a:t>
            </a:r>
            <a:endParaRPr/>
          </a:p>
          <a:p>
            <a:pPr marL="0" indent="0">
              <a:buClr>
                <a:srgbClr val="D60093"/>
              </a:buClr>
              <a:buSzPts val="1800"/>
            </a:pPr>
            <a:r>
              <a:rPr lang="en-US" i="1">
                <a:solidFill>
                  <a:srgbClr val="D60093"/>
                </a:solidFill>
                <a:latin typeface="Calibri"/>
                <a:ea typeface="Calibri"/>
                <a:cs typeface="Calibri"/>
                <a:sym typeface="Calibri"/>
              </a:rPr>
              <a:t>The removed matter (Sample) may acquire a persistent identity of different nature. The place of sampling is used as a reference frame. The sample taken is considered representative for some material qualities of the instance of the material substantial  it was taken from. The sample ceases to exist when respective qualities become corrupted such as the purity of water sample etc.</a:t>
            </a:r>
            <a:endParaRPr/>
          </a:p>
        </p:txBody>
      </p:sp>
      <p:sp>
        <p:nvSpPr>
          <p:cNvPr id="185" name="Google Shape;185;p3:notes"/>
          <p:cNvSpPr txBox="1"/>
          <p:nvPr/>
        </p:nvSpPr>
        <p:spPr>
          <a:xfrm>
            <a:off x="3849481" y="9431259"/>
            <a:ext cx="2946575" cy="496966"/>
          </a:xfrm>
          <a:prstGeom prst="rect">
            <a:avLst/>
          </a:prstGeom>
          <a:noFill/>
          <a:ln>
            <a:noFill/>
          </a:ln>
        </p:spPr>
        <p:txBody>
          <a:bodyPr spcFirstLastPara="1" wrap="square" lIns="92138" tIns="46056" rIns="92138" bIns="46056" anchor="b" anchorCtr="0">
            <a:noAutofit/>
          </a:bodyPr>
          <a:lstStyle/>
          <a:p>
            <a:pPr algn="r">
              <a:buSzPts val="1200"/>
            </a:pPr>
            <a:fld id="{00000000-1234-1234-1234-123412341234}" type="slidenum">
              <a:rPr lang="en-US" sz="1200"/>
              <a:pPr algn="r">
                <a:buSzPts val="1200"/>
              </a:pPr>
              <a:t>3</a:t>
            </a:fld>
            <a:endParaRPr/>
          </a:p>
        </p:txBody>
      </p:sp>
    </p:spTree>
    <p:extLst>
      <p:ext uri="{BB962C8B-B14F-4D97-AF65-F5344CB8AC3E}">
        <p14:creationId xmlns:p14="http://schemas.microsoft.com/office/powerpoint/2010/main" val="40250659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p4:notes"/>
          <p:cNvSpPr>
            <a:spLocks noGrp="1" noRot="1" noChangeAspect="1"/>
          </p:cNvSpPr>
          <p:nvPr>
            <p:ph type="sldImg" idx="2"/>
          </p:nvPr>
        </p:nvSpPr>
        <p:spPr>
          <a:xfrm>
            <a:off x="-58738" y="746125"/>
            <a:ext cx="6915151" cy="3721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21" name="Google Shape;221;p4:notes"/>
          <p:cNvSpPr txBox="1">
            <a:spLocks noGrp="1"/>
          </p:cNvSpPr>
          <p:nvPr>
            <p:ph type="body" idx="1"/>
          </p:nvPr>
        </p:nvSpPr>
        <p:spPr>
          <a:xfrm>
            <a:off x="679606" y="4717217"/>
            <a:ext cx="5438463" cy="4467940"/>
          </a:xfrm>
          <a:prstGeom prst="rect">
            <a:avLst/>
          </a:prstGeom>
          <a:noFill/>
          <a:ln>
            <a:noFill/>
          </a:ln>
        </p:spPr>
        <p:txBody>
          <a:bodyPr spcFirstLastPara="1" wrap="square" lIns="92138" tIns="46056" rIns="92138" bIns="46056" anchor="t" anchorCtr="0">
            <a:noAutofit/>
          </a:bodyPr>
          <a:lstStyle/>
          <a:p>
            <a:pPr marL="0" indent="0">
              <a:buClr>
                <a:srgbClr val="00B0F0"/>
              </a:buClr>
              <a:buSzPts val="1800"/>
            </a:pPr>
            <a:r>
              <a:rPr lang="en-US" i="1">
                <a:solidFill>
                  <a:srgbClr val="00B0F0"/>
                </a:solidFill>
                <a:latin typeface="Calibri"/>
                <a:ea typeface="Calibri"/>
                <a:cs typeface="Calibri"/>
                <a:sym typeface="Calibri"/>
              </a:rPr>
              <a:t>If we want to take the sample from a material substantial to make the mesurements and not keeping the sample, then we may use the S3 Measuring by sampling</a:t>
            </a:r>
            <a:endParaRPr/>
          </a:p>
          <a:p>
            <a:pPr marL="0" indent="0">
              <a:buClr>
                <a:srgbClr val="00B0F0"/>
              </a:buClr>
              <a:buSzPts val="1800"/>
            </a:pPr>
            <a:r>
              <a:rPr lang="en-US" i="1">
                <a:solidFill>
                  <a:srgbClr val="00B0F0"/>
                </a:solidFill>
                <a:latin typeface="Calibri"/>
                <a:ea typeface="Calibri"/>
                <a:cs typeface="Calibri"/>
                <a:sym typeface="Calibri"/>
              </a:rPr>
              <a:t>It is a kind of shortcut- sample taking and measurement – </a:t>
            </a:r>
            <a:endParaRPr/>
          </a:p>
          <a:p>
            <a:pPr marL="0" indent="0">
              <a:buClr>
                <a:srgbClr val="00B0F0"/>
              </a:buClr>
              <a:buSzPts val="1800"/>
            </a:pPr>
            <a:r>
              <a:rPr lang="en-US" i="1">
                <a:solidFill>
                  <a:srgbClr val="00B0F0"/>
                </a:solidFill>
                <a:latin typeface="Calibri"/>
                <a:ea typeface="Calibri"/>
                <a:cs typeface="Calibri"/>
                <a:sym typeface="Calibri"/>
              </a:rPr>
              <a:t>focus is given to measurement</a:t>
            </a:r>
            <a:endParaRPr/>
          </a:p>
          <a:p>
            <a:pPr marL="0" indent="0"/>
            <a:endParaRPr i="1">
              <a:solidFill>
                <a:srgbClr val="00B0F0"/>
              </a:solidFill>
              <a:latin typeface="Calibri"/>
              <a:ea typeface="Calibri"/>
              <a:cs typeface="Calibri"/>
              <a:sym typeface="Calibri"/>
            </a:endParaRPr>
          </a:p>
        </p:txBody>
      </p:sp>
      <p:sp>
        <p:nvSpPr>
          <p:cNvPr id="222" name="Google Shape;222;p4:notes"/>
          <p:cNvSpPr txBox="1"/>
          <p:nvPr/>
        </p:nvSpPr>
        <p:spPr>
          <a:xfrm>
            <a:off x="3849481" y="9431259"/>
            <a:ext cx="2946575" cy="496966"/>
          </a:xfrm>
          <a:prstGeom prst="rect">
            <a:avLst/>
          </a:prstGeom>
          <a:noFill/>
          <a:ln>
            <a:noFill/>
          </a:ln>
        </p:spPr>
        <p:txBody>
          <a:bodyPr spcFirstLastPara="1" wrap="square" lIns="92138" tIns="46056" rIns="92138" bIns="46056" anchor="b" anchorCtr="0">
            <a:noAutofit/>
          </a:bodyPr>
          <a:lstStyle/>
          <a:p>
            <a:pPr algn="r">
              <a:buSzPts val="1200"/>
            </a:pPr>
            <a:fld id="{00000000-1234-1234-1234-123412341234}" type="slidenum">
              <a:rPr lang="en-US" sz="1200"/>
              <a:pPr algn="r">
                <a:buSzPts val="1200"/>
              </a:pPr>
              <a:t>4</a:t>
            </a:fld>
            <a:endParaRPr/>
          </a:p>
        </p:txBody>
      </p:sp>
    </p:spTree>
    <p:extLst>
      <p:ext uri="{BB962C8B-B14F-4D97-AF65-F5344CB8AC3E}">
        <p14:creationId xmlns:p14="http://schemas.microsoft.com/office/powerpoint/2010/main" val="19349727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Google Shape;262;p5:notes"/>
          <p:cNvSpPr>
            <a:spLocks noGrp="1" noRot="1" noChangeAspect="1"/>
          </p:cNvSpPr>
          <p:nvPr>
            <p:ph type="sldImg" idx="2"/>
          </p:nvPr>
        </p:nvSpPr>
        <p:spPr>
          <a:xfrm>
            <a:off x="-58738" y="746125"/>
            <a:ext cx="6915151" cy="3721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63" name="Google Shape;263;p5:notes"/>
          <p:cNvSpPr txBox="1">
            <a:spLocks noGrp="1"/>
          </p:cNvSpPr>
          <p:nvPr>
            <p:ph type="body" idx="1"/>
          </p:nvPr>
        </p:nvSpPr>
        <p:spPr>
          <a:xfrm>
            <a:off x="679606" y="4717217"/>
            <a:ext cx="5438463" cy="4467940"/>
          </a:xfrm>
          <a:prstGeom prst="rect">
            <a:avLst/>
          </a:prstGeom>
          <a:noFill/>
          <a:ln>
            <a:noFill/>
          </a:ln>
        </p:spPr>
        <p:txBody>
          <a:bodyPr spcFirstLastPara="1" wrap="square" lIns="92138" tIns="46056" rIns="92138" bIns="46056" anchor="t" anchorCtr="0">
            <a:noAutofit/>
          </a:bodyPr>
          <a:lstStyle/>
          <a:p>
            <a:pPr marL="0" indent="0">
              <a:buSzPts val="1800"/>
            </a:pPr>
            <a:r>
              <a:rPr lang="en-US"/>
              <a:t>If we want to model that an event activated (O13 triggers) other event/s; or a reaction between events we may use the “E5 Event”, “S18 Alteration” “S17 Physical Genesis” . </a:t>
            </a:r>
            <a:endParaRPr/>
          </a:p>
          <a:p>
            <a:pPr marL="0" indent="0">
              <a:buSzPts val="1800"/>
            </a:pPr>
            <a:r>
              <a:rPr lang="en-US"/>
              <a:t>An  event may may initialize (O14 initializes) the persistence of a particular value range of the properties of a particular thing or things over a time-span (</a:t>
            </a:r>
            <a:r>
              <a:rPr lang="en-US" i="1"/>
              <a:t>S16 States</a:t>
            </a:r>
            <a:r>
              <a:rPr lang="en-US"/>
              <a:t>).</a:t>
            </a:r>
            <a:endParaRPr/>
          </a:p>
          <a:p>
            <a:pPr marL="0" indent="0">
              <a:buSzPts val="1800"/>
            </a:pPr>
            <a:r>
              <a:rPr lang="en-US"/>
              <a:t>An Alteration Event may be natural or man-made may alter the form or the consistency of a physical thing, without changing its identity, </a:t>
            </a:r>
            <a:endParaRPr/>
          </a:p>
          <a:p>
            <a:pPr marL="0" indent="0">
              <a:buSzPts val="1800"/>
            </a:pPr>
            <a:r>
              <a:rPr lang="en-US"/>
              <a:t>a physical genesis event may generate a segment of matter.  </a:t>
            </a:r>
            <a:endParaRPr/>
          </a:p>
          <a:p>
            <a:pPr marL="0" indent="0">
              <a:buSzPts val="1800"/>
            </a:pPr>
            <a:r>
              <a:rPr lang="en-US"/>
              <a:t>Physical genesis is a kind of Alteration which focus on the creation of a new thing since it is an instance of Beginning of existence</a:t>
            </a:r>
            <a:endParaRPr/>
          </a:p>
          <a:p>
            <a:pPr marL="0" indent="0">
              <a:buSzPts val="1800"/>
            </a:pPr>
            <a:r>
              <a:rPr lang="en-US"/>
              <a:t>By O17 altered we may document the association of  a particular Physical Genesis Event with an instance of  particular E18 Physical Thing</a:t>
            </a:r>
            <a:endParaRPr/>
          </a:p>
          <a:p>
            <a:pPr marL="0" indent="0">
              <a:buSzPts val="1800"/>
            </a:pPr>
            <a:endParaRPr/>
          </a:p>
          <a:p>
            <a:pPr marL="0" indent="0">
              <a:buSzPts val="1800"/>
            </a:pPr>
            <a:r>
              <a:rPr lang="en-US" b="1"/>
              <a:t>Segment Matter</a:t>
            </a:r>
            <a:r>
              <a:rPr lang="en-US"/>
              <a:t>…comprises </a:t>
            </a:r>
            <a:r>
              <a:rPr lang="en-US" i="1">
                <a:solidFill>
                  <a:srgbClr val="D60093"/>
                </a:solidFill>
              </a:rPr>
              <a:t>physical material in a relative stability </a:t>
            </a:r>
            <a:r>
              <a:rPr lang="en-US"/>
              <a:t>of form (substance) within a </a:t>
            </a:r>
            <a:r>
              <a:rPr lang="en-US" i="1">
                <a:solidFill>
                  <a:srgbClr val="FF3399"/>
                </a:solidFill>
              </a:rPr>
              <a:t>specific spacetime  </a:t>
            </a:r>
            <a:r>
              <a:rPr lang="en-US"/>
              <a:t>volume. …is subject to a specific interest for and investigations of the </a:t>
            </a:r>
            <a:r>
              <a:rPr lang="en-US" i="1">
                <a:solidFill>
                  <a:srgbClr val="FF3399"/>
                </a:solidFill>
              </a:rPr>
              <a:t>geometric arrangement of physical features</a:t>
            </a:r>
            <a:r>
              <a:rPr lang="en-US"/>
              <a:t> or parts of them on or within the specified S22 Segment of Matter. </a:t>
            </a:r>
            <a:endParaRPr/>
          </a:p>
          <a:p>
            <a:pPr marL="0" indent="0">
              <a:buSzPts val="1800"/>
            </a:pPr>
            <a:r>
              <a:rPr lang="en-US"/>
              <a:t>…It comes into existence as being an object of discourse through S4 Observation or declaration …exists as long as there is no modification of the geometric arrangement of its particles. Examples are deposition layers that we may observed until today</a:t>
            </a:r>
            <a:endParaRPr/>
          </a:p>
          <a:p>
            <a:pPr marL="0" indent="0">
              <a:buSzPts val="1800"/>
            </a:pPr>
            <a:endParaRPr/>
          </a:p>
          <a:p>
            <a:pPr marL="0" indent="0">
              <a:buSzPts val="1800"/>
            </a:pPr>
            <a:endParaRPr/>
          </a:p>
          <a:p>
            <a:pPr marL="0" indent="0"/>
            <a:endParaRPr/>
          </a:p>
        </p:txBody>
      </p:sp>
      <p:sp>
        <p:nvSpPr>
          <p:cNvPr id="264" name="Google Shape;264;p5:notes"/>
          <p:cNvSpPr txBox="1"/>
          <p:nvPr/>
        </p:nvSpPr>
        <p:spPr>
          <a:xfrm>
            <a:off x="3849481" y="9431259"/>
            <a:ext cx="2946575" cy="496966"/>
          </a:xfrm>
          <a:prstGeom prst="rect">
            <a:avLst/>
          </a:prstGeom>
          <a:noFill/>
          <a:ln>
            <a:noFill/>
          </a:ln>
        </p:spPr>
        <p:txBody>
          <a:bodyPr spcFirstLastPara="1" wrap="square" lIns="92138" tIns="46056" rIns="92138" bIns="46056" anchor="b" anchorCtr="0">
            <a:noAutofit/>
          </a:bodyPr>
          <a:lstStyle/>
          <a:p>
            <a:pPr algn="r">
              <a:buSzPts val="1200"/>
            </a:pPr>
            <a:fld id="{00000000-1234-1234-1234-123412341234}" type="slidenum">
              <a:rPr lang="en-US" sz="1200"/>
              <a:pPr algn="r">
                <a:buSzPts val="1200"/>
              </a:pPr>
              <a:t>5</a:t>
            </a:fld>
            <a:endParaRPr/>
          </a:p>
        </p:txBody>
      </p:sp>
    </p:spTree>
    <p:extLst>
      <p:ext uri="{BB962C8B-B14F-4D97-AF65-F5344CB8AC3E}">
        <p14:creationId xmlns:p14="http://schemas.microsoft.com/office/powerpoint/2010/main" val="9271385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Google Shape;303;p6:notes"/>
          <p:cNvSpPr>
            <a:spLocks noGrp="1" noRot="1" noChangeAspect="1"/>
          </p:cNvSpPr>
          <p:nvPr>
            <p:ph type="sldImg" idx="2"/>
          </p:nvPr>
        </p:nvSpPr>
        <p:spPr>
          <a:xfrm>
            <a:off x="-58738" y="746125"/>
            <a:ext cx="6915151" cy="3721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04" name="Google Shape;304;p6:notes"/>
          <p:cNvSpPr txBox="1">
            <a:spLocks noGrp="1"/>
          </p:cNvSpPr>
          <p:nvPr>
            <p:ph type="body" idx="1"/>
          </p:nvPr>
        </p:nvSpPr>
        <p:spPr>
          <a:xfrm>
            <a:off x="679606" y="4717217"/>
            <a:ext cx="5438463" cy="4467940"/>
          </a:xfrm>
          <a:prstGeom prst="rect">
            <a:avLst/>
          </a:prstGeom>
          <a:noFill/>
          <a:ln>
            <a:noFill/>
          </a:ln>
        </p:spPr>
        <p:txBody>
          <a:bodyPr spcFirstLastPara="1" wrap="square" lIns="92138" tIns="46056" rIns="92138" bIns="46056" anchor="t" anchorCtr="0">
            <a:noAutofit/>
          </a:bodyPr>
          <a:lstStyle/>
          <a:p>
            <a:pPr marL="0" indent="0">
              <a:buSzPts val="1800"/>
            </a:pPr>
            <a:r>
              <a:rPr lang="en-US"/>
              <a:t>Here we regard  human activities of gaining scientific knowledge about particular states of physical reality by empirical evidence, experiments and by measurements.  We define observation in the sense of natural sciences, as a kind of human activity: </a:t>
            </a:r>
            <a:r>
              <a:rPr lang="en-US" i="1"/>
              <a:t>at some</a:t>
            </a:r>
            <a:r>
              <a:rPr lang="en-US"/>
              <a:t> </a:t>
            </a:r>
            <a:r>
              <a:rPr lang="en-US" i="1"/>
              <a:t>Place</a:t>
            </a:r>
            <a:r>
              <a:rPr lang="en-US"/>
              <a:t> and </a:t>
            </a:r>
            <a:r>
              <a:rPr lang="en-US" i="1"/>
              <a:t>within some Time-Span</a:t>
            </a:r>
            <a:r>
              <a:rPr lang="en-US"/>
              <a:t>, </a:t>
            </a:r>
            <a:r>
              <a:rPr lang="en-US" i="1"/>
              <a:t>certain Physical Things</a:t>
            </a:r>
            <a:r>
              <a:rPr lang="en-US"/>
              <a:t>, </a:t>
            </a:r>
            <a:r>
              <a:rPr lang="en-US" i="1"/>
              <a:t>features</a:t>
            </a:r>
            <a:r>
              <a:rPr lang="en-US"/>
              <a:t>, </a:t>
            </a:r>
            <a:r>
              <a:rPr lang="en-US" i="1"/>
              <a:t>phenomena</a:t>
            </a:r>
            <a:r>
              <a:rPr lang="en-US"/>
              <a:t>, </a:t>
            </a:r>
            <a:r>
              <a:rPr lang="en-US" i="1"/>
              <a:t>their behavior and their interactions are observed</a:t>
            </a:r>
            <a:r>
              <a:rPr lang="en-US"/>
              <a:t>, </a:t>
            </a:r>
            <a:r>
              <a:rPr lang="en-US" i="1"/>
              <a:t>either directly by human sensory impression, or enhanced with tools and measurement devices</a:t>
            </a:r>
            <a:r>
              <a:rPr lang="en-US"/>
              <a:t>. </a:t>
            </a:r>
            <a:endParaRPr/>
          </a:p>
          <a:p>
            <a:pPr marL="0" indent="0">
              <a:buSzPts val="1800"/>
            </a:pPr>
            <a:r>
              <a:rPr lang="en-US"/>
              <a:t>Measurements, witnessing of events and encountering objects are special cases of observations. Observations result in a belief about certain propositions. The degree of confidence in the observed properties is regarded to be “true” per default, but could be described differently by adding a property P3 has note to an instance of S4 Observation, or by reification of the property O16 observed value. Primary data from measurement devices are regarded in this model to be results of observation and can be interpreted as propositions believed to be true within the (known) tolerances and degree of reliability of the device. </a:t>
            </a:r>
            <a:endParaRPr/>
          </a:p>
          <a:p>
            <a:pPr marL="0" indent="0">
              <a:buSzPts val="1800"/>
            </a:pPr>
            <a:r>
              <a:rPr lang="en-US"/>
              <a:t>Considering that Observations represent the transition between reality and propositions, when these propositions are instances of a formal ontology, they can be subject to data evaluation by the use of the “</a:t>
            </a:r>
            <a:r>
              <a:rPr lang="en-US" i="1"/>
              <a:t>O9 observed property type (property type was observed by</a:t>
            </a:r>
            <a:r>
              <a:rPr lang="en-US"/>
              <a:t>)”. This cross- categorical property   provides a value or evidence for an observed property e.g.  the “Concentration of nitrate” observed in the water from a particular borehole. </a:t>
            </a:r>
            <a:endParaRPr/>
          </a:p>
          <a:p>
            <a:pPr marL="0" indent="0">
              <a:buSzPts val="1800"/>
            </a:pPr>
            <a:r>
              <a:rPr lang="en-US"/>
              <a:t> </a:t>
            </a:r>
            <a:endParaRPr/>
          </a:p>
        </p:txBody>
      </p:sp>
      <p:sp>
        <p:nvSpPr>
          <p:cNvPr id="305" name="Google Shape;305;p6:notes"/>
          <p:cNvSpPr txBox="1"/>
          <p:nvPr/>
        </p:nvSpPr>
        <p:spPr>
          <a:xfrm>
            <a:off x="3849481" y="9431259"/>
            <a:ext cx="2946575" cy="496966"/>
          </a:xfrm>
          <a:prstGeom prst="rect">
            <a:avLst/>
          </a:prstGeom>
          <a:noFill/>
          <a:ln>
            <a:noFill/>
          </a:ln>
        </p:spPr>
        <p:txBody>
          <a:bodyPr spcFirstLastPara="1" wrap="square" lIns="92138" tIns="46056" rIns="92138" bIns="46056" anchor="b" anchorCtr="0">
            <a:noAutofit/>
          </a:bodyPr>
          <a:lstStyle/>
          <a:p>
            <a:pPr algn="r">
              <a:buSzPts val="1200"/>
            </a:pPr>
            <a:fld id="{00000000-1234-1234-1234-123412341234}" type="slidenum">
              <a:rPr lang="en-US" sz="1200"/>
              <a:pPr algn="r">
                <a:buSzPts val="1200"/>
              </a:pPr>
              <a:t>6</a:t>
            </a:fld>
            <a:endParaRPr/>
          </a:p>
        </p:txBody>
      </p:sp>
    </p:spTree>
    <p:extLst>
      <p:ext uri="{BB962C8B-B14F-4D97-AF65-F5344CB8AC3E}">
        <p14:creationId xmlns:p14="http://schemas.microsoft.com/office/powerpoint/2010/main" val="23659116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5"/>
        <p:cNvGrpSpPr/>
        <p:nvPr/>
      </p:nvGrpSpPr>
      <p:grpSpPr>
        <a:xfrm>
          <a:off x="0" y="0"/>
          <a:ext cx="0" cy="0"/>
          <a:chOff x="0" y="0"/>
          <a:chExt cx="0" cy="0"/>
        </a:xfrm>
      </p:grpSpPr>
      <p:sp>
        <p:nvSpPr>
          <p:cNvPr id="336" name="Google Shape;336;p7:notes"/>
          <p:cNvSpPr>
            <a:spLocks noGrp="1" noRot="1" noChangeAspect="1"/>
          </p:cNvSpPr>
          <p:nvPr>
            <p:ph type="sldImg" idx="2"/>
          </p:nvPr>
        </p:nvSpPr>
        <p:spPr>
          <a:xfrm>
            <a:off x="-58738" y="746125"/>
            <a:ext cx="6915151" cy="3721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37" name="Google Shape;337;p7:notes"/>
          <p:cNvSpPr txBox="1">
            <a:spLocks noGrp="1"/>
          </p:cNvSpPr>
          <p:nvPr>
            <p:ph type="body" idx="1"/>
          </p:nvPr>
        </p:nvSpPr>
        <p:spPr>
          <a:xfrm>
            <a:off x="679606" y="4717217"/>
            <a:ext cx="5438463" cy="4467940"/>
          </a:xfrm>
          <a:prstGeom prst="rect">
            <a:avLst/>
          </a:prstGeom>
          <a:noFill/>
          <a:ln>
            <a:noFill/>
          </a:ln>
        </p:spPr>
        <p:txBody>
          <a:bodyPr spcFirstLastPara="1" wrap="square" lIns="92138" tIns="46056" rIns="92138" bIns="46056" anchor="t" anchorCtr="0">
            <a:noAutofit/>
          </a:bodyPr>
          <a:lstStyle/>
          <a:p>
            <a:pPr marL="0" indent="0">
              <a:buSzPts val="1800"/>
            </a:pPr>
            <a:r>
              <a:rPr lang="en-US" i="1"/>
              <a:t>The “S40 Encounter Event” </a:t>
            </a:r>
            <a:r>
              <a:rPr lang="en-US"/>
              <a:t>is an innovation in this model. In particular it generalizes over the Darwin Core notion of Occurrence and the archaeological concept of “finds”. Whereas the definition of “find” is relative to a state of knowledge, encounter is objective. Whereas in biology the object may escape or be killed, in archaeology it is inanimate. The relevant, necessary property is the creation of a record of the encounter that serves as later evidence. We define it as: S40 Encounter Event comprises observation activities where an E39 Actor encounters an instance of E18 Physical Thing of a kind relevant for the mission of the observation or regarded as potentially relevant for some community (identity). This observation produces knowledge about the existence of the respective thing at a particular place in or on surrounding matter. This knowledge may be new to the group of people the actor belongs to. In that case we would talk about a discovery. The observer may recognize or assign an individual identity of the thing encountered or regard only the type as noteworthy in the associated documentation or report.</a:t>
            </a:r>
            <a:endParaRPr/>
          </a:p>
          <a:p>
            <a:pPr marL="0" indent="0">
              <a:buSzPts val="1800"/>
            </a:pPr>
            <a:r>
              <a:rPr lang="en-US"/>
              <a:t>In archaeology there is a particular interest if an object is found “in situ”, i.e. if its embedding in the surrounding matter supports the assumption that the object was not moved since the archaeologically relevant deposition event. The surrounding matter with the relative position of the object in it as well as the absolute position and time of the observation may be recorded in order to enable inferences about the history of the E18 Physical Thing.</a:t>
            </a:r>
            <a:endParaRPr/>
          </a:p>
          <a:p>
            <a:pPr marL="0" indent="0">
              <a:buSzPts val="1800"/>
            </a:pPr>
            <a:r>
              <a:rPr lang="en-US"/>
              <a:t>In Biology, additional parameters may be recorded like the kind of ecosystem, if the biological individual survives the observation, what detection or catching devices have been used or if the encounter event supported the detection of a new biological kind (“taxon”).</a:t>
            </a:r>
            <a:endParaRPr/>
          </a:p>
          <a:p>
            <a:pPr marL="0" indent="0">
              <a:buSzPts val="1800"/>
            </a:pPr>
            <a:r>
              <a:rPr lang="en-US"/>
              <a:t>This class supports a generic reasoning on the existence and trajectory of physical things, living or dead, in spacetime regardless discipline. </a:t>
            </a:r>
            <a:endParaRPr/>
          </a:p>
          <a:p>
            <a:pPr marL="0" indent="0">
              <a:buSzPts val="1800"/>
            </a:pPr>
            <a:r>
              <a:rPr lang="en-US"/>
              <a:t>Finally for drawing evaluations, calculations and interpretations based on mathematical formulations and propositions the classes  “</a:t>
            </a:r>
            <a:r>
              <a:rPr lang="en-US" i="1"/>
              <a:t>S8 Categorical Hypothesis Building”, “S6 Data Evaluation”, “S40 Encounter Event”,”</a:t>
            </a:r>
            <a:r>
              <a:rPr lang="en-US"/>
              <a:t>E16 Measurement” can be used.</a:t>
            </a:r>
            <a:endParaRPr/>
          </a:p>
          <a:p>
            <a:pPr marL="0" indent="0"/>
            <a:endParaRPr/>
          </a:p>
        </p:txBody>
      </p:sp>
      <p:sp>
        <p:nvSpPr>
          <p:cNvPr id="338" name="Google Shape;338;p7:notes"/>
          <p:cNvSpPr txBox="1"/>
          <p:nvPr/>
        </p:nvSpPr>
        <p:spPr>
          <a:xfrm>
            <a:off x="3849481" y="9431259"/>
            <a:ext cx="2946575" cy="496966"/>
          </a:xfrm>
          <a:prstGeom prst="rect">
            <a:avLst/>
          </a:prstGeom>
          <a:noFill/>
          <a:ln>
            <a:noFill/>
          </a:ln>
        </p:spPr>
        <p:txBody>
          <a:bodyPr spcFirstLastPara="1" wrap="square" lIns="92138" tIns="46056" rIns="92138" bIns="46056" anchor="b" anchorCtr="0">
            <a:noAutofit/>
          </a:bodyPr>
          <a:lstStyle/>
          <a:p>
            <a:pPr algn="r">
              <a:buSzPts val="1200"/>
            </a:pPr>
            <a:fld id="{00000000-1234-1234-1234-123412341234}" type="slidenum">
              <a:rPr lang="en-US" sz="1200"/>
              <a:pPr algn="r">
                <a:buSzPts val="1200"/>
              </a:pPr>
              <a:t>7</a:t>
            </a:fld>
            <a:endParaRPr/>
          </a:p>
        </p:txBody>
      </p:sp>
    </p:spTree>
    <p:extLst>
      <p:ext uri="{BB962C8B-B14F-4D97-AF65-F5344CB8AC3E}">
        <p14:creationId xmlns:p14="http://schemas.microsoft.com/office/powerpoint/2010/main" val="3099863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7"/>
        <p:cNvGrpSpPr/>
        <p:nvPr/>
      </p:nvGrpSpPr>
      <p:grpSpPr>
        <a:xfrm>
          <a:off x="0" y="0"/>
          <a:ext cx="0" cy="0"/>
          <a:chOff x="0" y="0"/>
          <a:chExt cx="0" cy="0"/>
        </a:xfrm>
      </p:grpSpPr>
      <p:sp>
        <p:nvSpPr>
          <p:cNvPr id="18" name="Google Shape;18;p12"/>
          <p:cNvSpPr txBox="1">
            <a:spLocks noGrp="1"/>
          </p:cNvSpPr>
          <p:nvPr>
            <p:ph type="title"/>
          </p:nvPr>
        </p:nvSpPr>
        <p:spPr>
          <a:xfrm>
            <a:off x="2481262" y="711200"/>
            <a:ext cx="9201150" cy="577850"/>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SzPts val="1400"/>
              <a:buNone/>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r">
              <a:spcBef>
                <a:spcPts val="0"/>
              </a:spcBef>
              <a:spcAft>
                <a:spcPts val="0"/>
              </a:spcAft>
              <a:buSzPts val="1400"/>
              <a:buNone/>
              <a:defRPr/>
            </a:lvl6pPr>
            <a:lvl7pPr lvl="6" algn="r">
              <a:spcBef>
                <a:spcPts val="0"/>
              </a:spcBef>
              <a:spcAft>
                <a:spcPts val="0"/>
              </a:spcAft>
              <a:buSzPts val="1400"/>
              <a:buNone/>
              <a:defRPr/>
            </a:lvl7pPr>
            <a:lvl8pPr lvl="7" algn="r">
              <a:spcBef>
                <a:spcPts val="0"/>
              </a:spcBef>
              <a:spcAft>
                <a:spcPts val="0"/>
              </a:spcAft>
              <a:buSzPts val="1400"/>
              <a:buNone/>
              <a:defRPr/>
            </a:lvl8pPr>
            <a:lvl9pPr lvl="8" algn="r">
              <a:spcBef>
                <a:spcPts val="0"/>
              </a:spcBef>
              <a:spcAft>
                <a:spcPts val="0"/>
              </a:spcAft>
              <a:buSzPts val="1400"/>
              <a:buNone/>
              <a:defRPr/>
            </a:lvl9pPr>
          </a:lstStyle>
          <a:p>
            <a:endParaRPr/>
          </a:p>
        </p:txBody>
      </p:sp>
      <p:sp>
        <p:nvSpPr>
          <p:cNvPr id="19" name="Google Shape;19;p12"/>
          <p:cNvSpPr txBox="1">
            <a:spLocks noGrp="1"/>
          </p:cNvSpPr>
          <p:nvPr>
            <p:ph type="sldNum" idx="12"/>
          </p:nvPr>
        </p:nvSpPr>
        <p:spPr>
          <a:xfrm>
            <a:off x="11961812" y="6324600"/>
            <a:ext cx="579437" cy="381000"/>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chemeClr val="dk1"/>
              </a:buClr>
              <a:buSzPts val="1200"/>
              <a:buFont typeface="Arial"/>
              <a:buNone/>
              <a:defRPr sz="1200" b="1" i="0" u="none" strike="noStrike" cap="none">
                <a:solidFill>
                  <a:schemeClr val="dk1"/>
                </a:solidFill>
                <a:latin typeface="Arial"/>
                <a:ea typeface="Arial"/>
                <a:cs typeface="Arial"/>
                <a:sym typeface="Arial"/>
              </a:defRPr>
            </a:lvl1pPr>
            <a:lvl2pPr marL="0" marR="0" lvl="1" indent="0" algn="l">
              <a:lnSpc>
                <a:spcPct val="100000"/>
              </a:lnSpc>
              <a:spcBef>
                <a:spcPts val="0"/>
              </a:spcBef>
              <a:spcAft>
                <a:spcPts val="0"/>
              </a:spcAft>
              <a:buClr>
                <a:schemeClr val="dk1"/>
              </a:buClr>
              <a:buSzPts val="1200"/>
              <a:buFont typeface="Arial"/>
              <a:buNone/>
              <a:defRPr sz="1200" b="1" i="0" u="none" strike="noStrike" cap="none">
                <a:solidFill>
                  <a:schemeClr val="dk1"/>
                </a:solidFill>
                <a:latin typeface="Arial"/>
                <a:ea typeface="Arial"/>
                <a:cs typeface="Arial"/>
                <a:sym typeface="Arial"/>
              </a:defRPr>
            </a:lvl2pPr>
            <a:lvl3pPr marL="0" marR="0" lvl="2" indent="0" algn="l">
              <a:lnSpc>
                <a:spcPct val="100000"/>
              </a:lnSpc>
              <a:spcBef>
                <a:spcPts val="0"/>
              </a:spcBef>
              <a:spcAft>
                <a:spcPts val="0"/>
              </a:spcAft>
              <a:buClr>
                <a:schemeClr val="dk1"/>
              </a:buClr>
              <a:buSzPts val="1200"/>
              <a:buFont typeface="Arial"/>
              <a:buNone/>
              <a:defRPr sz="1200" b="1" i="0" u="none" strike="noStrike" cap="none">
                <a:solidFill>
                  <a:schemeClr val="dk1"/>
                </a:solidFill>
                <a:latin typeface="Arial"/>
                <a:ea typeface="Arial"/>
                <a:cs typeface="Arial"/>
                <a:sym typeface="Arial"/>
              </a:defRPr>
            </a:lvl3pPr>
            <a:lvl4pPr marL="0" marR="0" lvl="3" indent="0" algn="l">
              <a:lnSpc>
                <a:spcPct val="100000"/>
              </a:lnSpc>
              <a:spcBef>
                <a:spcPts val="0"/>
              </a:spcBef>
              <a:spcAft>
                <a:spcPts val="0"/>
              </a:spcAft>
              <a:buClr>
                <a:schemeClr val="dk1"/>
              </a:buClr>
              <a:buSzPts val="1200"/>
              <a:buFont typeface="Arial"/>
              <a:buNone/>
              <a:defRPr sz="1200" b="1" i="0" u="none" strike="noStrike" cap="none">
                <a:solidFill>
                  <a:schemeClr val="dk1"/>
                </a:solidFill>
                <a:latin typeface="Arial"/>
                <a:ea typeface="Arial"/>
                <a:cs typeface="Arial"/>
                <a:sym typeface="Arial"/>
              </a:defRPr>
            </a:lvl4pPr>
            <a:lvl5pPr marL="0" marR="0" lvl="4" indent="0" algn="l">
              <a:lnSpc>
                <a:spcPct val="100000"/>
              </a:lnSpc>
              <a:spcBef>
                <a:spcPts val="0"/>
              </a:spcBef>
              <a:spcAft>
                <a:spcPts val="0"/>
              </a:spcAft>
              <a:buClr>
                <a:schemeClr val="dk1"/>
              </a:buClr>
              <a:buSzPts val="1200"/>
              <a:buFont typeface="Arial"/>
              <a:buNone/>
              <a:defRPr sz="1200" b="1" i="0" u="none" strike="noStrike" cap="none">
                <a:solidFill>
                  <a:schemeClr val="dk1"/>
                </a:solidFill>
                <a:latin typeface="Arial"/>
                <a:ea typeface="Arial"/>
                <a:cs typeface="Arial"/>
                <a:sym typeface="Arial"/>
              </a:defRPr>
            </a:lvl5pPr>
            <a:lvl6pPr marL="0" marR="0" lvl="5" indent="0" algn="l">
              <a:lnSpc>
                <a:spcPct val="100000"/>
              </a:lnSpc>
              <a:spcBef>
                <a:spcPts val="0"/>
              </a:spcBef>
              <a:spcAft>
                <a:spcPts val="0"/>
              </a:spcAft>
              <a:buClr>
                <a:schemeClr val="dk1"/>
              </a:buClr>
              <a:buSzPts val="1200"/>
              <a:buFont typeface="Arial"/>
              <a:buNone/>
              <a:defRPr sz="1200" b="1" i="0" u="none" strike="noStrike" cap="none">
                <a:solidFill>
                  <a:schemeClr val="dk1"/>
                </a:solidFill>
                <a:latin typeface="Arial"/>
                <a:ea typeface="Arial"/>
                <a:cs typeface="Arial"/>
                <a:sym typeface="Arial"/>
              </a:defRPr>
            </a:lvl6pPr>
            <a:lvl7pPr marL="0" marR="0" lvl="6" indent="0" algn="l">
              <a:lnSpc>
                <a:spcPct val="100000"/>
              </a:lnSpc>
              <a:spcBef>
                <a:spcPts val="0"/>
              </a:spcBef>
              <a:spcAft>
                <a:spcPts val="0"/>
              </a:spcAft>
              <a:buClr>
                <a:schemeClr val="dk1"/>
              </a:buClr>
              <a:buSzPts val="1200"/>
              <a:buFont typeface="Arial"/>
              <a:buNone/>
              <a:defRPr sz="1200" b="1" i="0" u="none" strike="noStrike" cap="none">
                <a:solidFill>
                  <a:schemeClr val="dk1"/>
                </a:solidFill>
                <a:latin typeface="Arial"/>
                <a:ea typeface="Arial"/>
                <a:cs typeface="Arial"/>
                <a:sym typeface="Arial"/>
              </a:defRPr>
            </a:lvl7pPr>
            <a:lvl8pPr marL="0" marR="0" lvl="7" indent="0" algn="l">
              <a:lnSpc>
                <a:spcPct val="100000"/>
              </a:lnSpc>
              <a:spcBef>
                <a:spcPts val="0"/>
              </a:spcBef>
              <a:spcAft>
                <a:spcPts val="0"/>
              </a:spcAft>
              <a:buClr>
                <a:schemeClr val="dk1"/>
              </a:buClr>
              <a:buSzPts val="1200"/>
              <a:buFont typeface="Arial"/>
              <a:buNone/>
              <a:defRPr sz="1200" b="1" i="0" u="none" strike="noStrike" cap="none">
                <a:solidFill>
                  <a:schemeClr val="dk1"/>
                </a:solidFill>
                <a:latin typeface="Arial"/>
                <a:ea typeface="Arial"/>
                <a:cs typeface="Arial"/>
                <a:sym typeface="Arial"/>
              </a:defRPr>
            </a:lvl8pPr>
            <a:lvl9pPr marL="0" marR="0" lvl="8" indent="0" algn="l">
              <a:lnSpc>
                <a:spcPct val="100000"/>
              </a:lnSpc>
              <a:spcBef>
                <a:spcPts val="0"/>
              </a:spcBef>
              <a:spcAft>
                <a:spcPts val="0"/>
              </a:spcAft>
              <a:buClr>
                <a:schemeClr val="dk1"/>
              </a:buClr>
              <a:buSzPts val="1200"/>
              <a:buFont typeface="Arial"/>
              <a:buNone/>
              <a:defRPr sz="1200" b="1"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2"/>
        <p:cNvGrpSpPr/>
        <p:nvPr/>
      </p:nvGrpSpPr>
      <p:grpSpPr>
        <a:xfrm>
          <a:off x="0" y="0"/>
          <a:ext cx="0" cy="0"/>
          <a:chOff x="0" y="0"/>
          <a:chExt cx="0" cy="0"/>
        </a:xfrm>
      </p:grpSpPr>
      <p:sp>
        <p:nvSpPr>
          <p:cNvPr id="33" name="Google Shape;33;p15"/>
          <p:cNvSpPr txBox="1">
            <a:spLocks noGrp="1"/>
          </p:cNvSpPr>
          <p:nvPr>
            <p:ph type="dt" idx="10"/>
          </p:nvPr>
        </p:nvSpPr>
        <p:spPr>
          <a:xfrm>
            <a:off x="212725" y="6324600"/>
            <a:ext cx="307975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15"/>
          <p:cNvSpPr txBox="1">
            <a:spLocks noGrp="1"/>
          </p:cNvSpPr>
          <p:nvPr>
            <p:ph type="sldNum" idx="12"/>
          </p:nvPr>
        </p:nvSpPr>
        <p:spPr>
          <a:xfrm>
            <a:off x="11961812" y="6324600"/>
            <a:ext cx="579437" cy="3810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2"/>
              </a:buClr>
              <a:buSzPts val="1200"/>
              <a:buFont typeface="Arial"/>
              <a:buNone/>
              <a:defRPr sz="1200" b="0" i="0" u="none">
                <a:solidFill>
                  <a:schemeClr val="dk2"/>
                </a:solidFill>
                <a:latin typeface="Arial"/>
                <a:ea typeface="Arial"/>
                <a:cs typeface="Arial"/>
                <a:sym typeface="Arial"/>
              </a:defRPr>
            </a:lvl1pPr>
            <a:lvl2pPr marL="0" marR="0" lvl="1" indent="0" algn="r">
              <a:lnSpc>
                <a:spcPct val="100000"/>
              </a:lnSpc>
              <a:spcBef>
                <a:spcPts val="0"/>
              </a:spcBef>
              <a:spcAft>
                <a:spcPts val="0"/>
              </a:spcAft>
              <a:buClr>
                <a:schemeClr val="dk2"/>
              </a:buClr>
              <a:buSzPts val="1200"/>
              <a:buFont typeface="Arial"/>
              <a:buNone/>
              <a:defRPr sz="1200" b="0" i="0" u="none">
                <a:solidFill>
                  <a:schemeClr val="dk2"/>
                </a:solidFill>
                <a:latin typeface="Arial"/>
                <a:ea typeface="Arial"/>
                <a:cs typeface="Arial"/>
                <a:sym typeface="Arial"/>
              </a:defRPr>
            </a:lvl2pPr>
            <a:lvl3pPr marL="0" marR="0" lvl="2" indent="0" algn="r">
              <a:lnSpc>
                <a:spcPct val="100000"/>
              </a:lnSpc>
              <a:spcBef>
                <a:spcPts val="0"/>
              </a:spcBef>
              <a:spcAft>
                <a:spcPts val="0"/>
              </a:spcAft>
              <a:buClr>
                <a:schemeClr val="dk2"/>
              </a:buClr>
              <a:buSzPts val="1200"/>
              <a:buFont typeface="Arial"/>
              <a:buNone/>
              <a:defRPr sz="1200" b="0" i="0" u="none">
                <a:solidFill>
                  <a:schemeClr val="dk2"/>
                </a:solidFill>
                <a:latin typeface="Arial"/>
                <a:ea typeface="Arial"/>
                <a:cs typeface="Arial"/>
                <a:sym typeface="Arial"/>
              </a:defRPr>
            </a:lvl3pPr>
            <a:lvl4pPr marL="0" marR="0" lvl="3" indent="0" algn="r">
              <a:lnSpc>
                <a:spcPct val="100000"/>
              </a:lnSpc>
              <a:spcBef>
                <a:spcPts val="0"/>
              </a:spcBef>
              <a:spcAft>
                <a:spcPts val="0"/>
              </a:spcAft>
              <a:buClr>
                <a:schemeClr val="dk2"/>
              </a:buClr>
              <a:buSzPts val="1200"/>
              <a:buFont typeface="Arial"/>
              <a:buNone/>
              <a:defRPr sz="1200" b="0" i="0" u="none">
                <a:solidFill>
                  <a:schemeClr val="dk2"/>
                </a:solidFill>
                <a:latin typeface="Arial"/>
                <a:ea typeface="Arial"/>
                <a:cs typeface="Arial"/>
                <a:sym typeface="Arial"/>
              </a:defRPr>
            </a:lvl4pPr>
            <a:lvl5pPr marL="0" marR="0" lvl="4" indent="0" algn="r">
              <a:lnSpc>
                <a:spcPct val="100000"/>
              </a:lnSpc>
              <a:spcBef>
                <a:spcPts val="0"/>
              </a:spcBef>
              <a:spcAft>
                <a:spcPts val="0"/>
              </a:spcAft>
              <a:buClr>
                <a:schemeClr val="dk2"/>
              </a:buClr>
              <a:buSzPts val="1200"/>
              <a:buFont typeface="Arial"/>
              <a:buNone/>
              <a:defRPr sz="1200" b="0" i="0" u="none">
                <a:solidFill>
                  <a:schemeClr val="dk2"/>
                </a:solidFill>
                <a:latin typeface="Arial"/>
                <a:ea typeface="Arial"/>
                <a:cs typeface="Arial"/>
                <a:sym typeface="Arial"/>
              </a:defRPr>
            </a:lvl5pPr>
            <a:lvl6pPr marL="0" marR="0" lvl="5" indent="0" algn="r">
              <a:lnSpc>
                <a:spcPct val="100000"/>
              </a:lnSpc>
              <a:spcBef>
                <a:spcPts val="0"/>
              </a:spcBef>
              <a:spcAft>
                <a:spcPts val="0"/>
              </a:spcAft>
              <a:buClr>
                <a:schemeClr val="dk2"/>
              </a:buClr>
              <a:buSzPts val="1200"/>
              <a:buFont typeface="Arial"/>
              <a:buNone/>
              <a:defRPr sz="1200" b="0" i="0" u="none">
                <a:solidFill>
                  <a:schemeClr val="dk2"/>
                </a:solidFill>
                <a:latin typeface="Arial"/>
                <a:ea typeface="Arial"/>
                <a:cs typeface="Arial"/>
                <a:sym typeface="Arial"/>
              </a:defRPr>
            </a:lvl6pPr>
            <a:lvl7pPr marL="0" marR="0" lvl="6" indent="0" algn="r">
              <a:lnSpc>
                <a:spcPct val="100000"/>
              </a:lnSpc>
              <a:spcBef>
                <a:spcPts val="0"/>
              </a:spcBef>
              <a:spcAft>
                <a:spcPts val="0"/>
              </a:spcAft>
              <a:buClr>
                <a:schemeClr val="dk2"/>
              </a:buClr>
              <a:buSzPts val="1200"/>
              <a:buFont typeface="Arial"/>
              <a:buNone/>
              <a:defRPr sz="1200" b="0" i="0" u="none">
                <a:solidFill>
                  <a:schemeClr val="dk2"/>
                </a:solidFill>
                <a:latin typeface="Arial"/>
                <a:ea typeface="Arial"/>
                <a:cs typeface="Arial"/>
                <a:sym typeface="Arial"/>
              </a:defRPr>
            </a:lvl7pPr>
            <a:lvl8pPr marL="0" marR="0" lvl="7" indent="0" algn="r">
              <a:lnSpc>
                <a:spcPct val="100000"/>
              </a:lnSpc>
              <a:spcBef>
                <a:spcPts val="0"/>
              </a:spcBef>
              <a:spcAft>
                <a:spcPts val="0"/>
              </a:spcAft>
              <a:buClr>
                <a:schemeClr val="dk2"/>
              </a:buClr>
              <a:buSzPts val="1200"/>
              <a:buFont typeface="Arial"/>
              <a:buNone/>
              <a:defRPr sz="1200" b="0" i="0" u="none">
                <a:solidFill>
                  <a:schemeClr val="dk2"/>
                </a:solidFill>
                <a:latin typeface="Arial"/>
                <a:ea typeface="Arial"/>
                <a:cs typeface="Arial"/>
                <a:sym typeface="Arial"/>
              </a:defRPr>
            </a:lvl8pPr>
            <a:lvl9pPr marL="0" marR="0" lvl="8" indent="0" algn="r">
              <a:lnSpc>
                <a:spcPct val="100000"/>
              </a:lnSpc>
              <a:spcBef>
                <a:spcPts val="0"/>
              </a:spcBef>
              <a:spcAft>
                <a:spcPts val="0"/>
              </a:spcAft>
              <a:buClr>
                <a:schemeClr val="dk2"/>
              </a:buClr>
              <a:buSzPts val="1200"/>
              <a:buFont typeface="Arial"/>
              <a:buNone/>
              <a:defRPr sz="1200" b="0" i="0" u="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16"/>
          <p:cNvSpPr txBox="1">
            <a:spLocks noGrp="1"/>
          </p:cNvSpPr>
          <p:nvPr>
            <p:ph type="title"/>
          </p:nvPr>
        </p:nvSpPr>
        <p:spPr>
          <a:xfrm>
            <a:off x="2481262" y="711200"/>
            <a:ext cx="9201150" cy="577850"/>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SzPts val="1400"/>
              <a:buNone/>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r">
              <a:spcBef>
                <a:spcPts val="0"/>
              </a:spcBef>
              <a:spcAft>
                <a:spcPts val="0"/>
              </a:spcAft>
              <a:buSzPts val="1400"/>
              <a:buNone/>
              <a:defRPr/>
            </a:lvl6pPr>
            <a:lvl7pPr lvl="6" algn="r">
              <a:spcBef>
                <a:spcPts val="0"/>
              </a:spcBef>
              <a:spcAft>
                <a:spcPts val="0"/>
              </a:spcAft>
              <a:buSzPts val="1400"/>
              <a:buNone/>
              <a:defRPr/>
            </a:lvl7pPr>
            <a:lvl8pPr lvl="7" algn="r">
              <a:spcBef>
                <a:spcPts val="0"/>
              </a:spcBef>
              <a:spcAft>
                <a:spcPts val="0"/>
              </a:spcAft>
              <a:buSzPts val="1400"/>
              <a:buNone/>
              <a:defRPr/>
            </a:lvl8pPr>
            <a:lvl9pPr lvl="8" algn="r">
              <a:spcBef>
                <a:spcPts val="0"/>
              </a:spcBef>
              <a:spcAft>
                <a:spcPts val="0"/>
              </a:spcAft>
              <a:buSzPts val="1400"/>
              <a:buNone/>
              <a:defRPr/>
            </a:lvl9pPr>
          </a:lstStyle>
          <a:p>
            <a:endParaRPr/>
          </a:p>
        </p:txBody>
      </p:sp>
      <p:sp>
        <p:nvSpPr>
          <p:cNvPr id="37" name="Google Shape;37;p16"/>
          <p:cNvSpPr txBox="1">
            <a:spLocks noGrp="1"/>
          </p:cNvSpPr>
          <p:nvPr>
            <p:ph type="dt" idx="10"/>
          </p:nvPr>
        </p:nvSpPr>
        <p:spPr>
          <a:xfrm>
            <a:off x="212725" y="6324600"/>
            <a:ext cx="307975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6"/>
          <p:cNvSpPr txBox="1">
            <a:spLocks noGrp="1"/>
          </p:cNvSpPr>
          <p:nvPr>
            <p:ph type="sldNum" idx="12"/>
          </p:nvPr>
        </p:nvSpPr>
        <p:spPr>
          <a:xfrm>
            <a:off x="11961812" y="6324600"/>
            <a:ext cx="579437" cy="3810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2"/>
              </a:buClr>
              <a:buSzPts val="1200"/>
              <a:buFont typeface="Arial"/>
              <a:buNone/>
              <a:defRPr sz="1200" b="0" i="0" u="none">
                <a:solidFill>
                  <a:schemeClr val="dk2"/>
                </a:solidFill>
                <a:latin typeface="Arial"/>
                <a:ea typeface="Arial"/>
                <a:cs typeface="Arial"/>
                <a:sym typeface="Arial"/>
              </a:defRPr>
            </a:lvl1pPr>
            <a:lvl2pPr marL="0" marR="0" lvl="1" indent="0" algn="r">
              <a:lnSpc>
                <a:spcPct val="100000"/>
              </a:lnSpc>
              <a:spcBef>
                <a:spcPts val="0"/>
              </a:spcBef>
              <a:spcAft>
                <a:spcPts val="0"/>
              </a:spcAft>
              <a:buClr>
                <a:schemeClr val="dk2"/>
              </a:buClr>
              <a:buSzPts val="1200"/>
              <a:buFont typeface="Arial"/>
              <a:buNone/>
              <a:defRPr sz="1200" b="0" i="0" u="none">
                <a:solidFill>
                  <a:schemeClr val="dk2"/>
                </a:solidFill>
                <a:latin typeface="Arial"/>
                <a:ea typeface="Arial"/>
                <a:cs typeface="Arial"/>
                <a:sym typeface="Arial"/>
              </a:defRPr>
            </a:lvl2pPr>
            <a:lvl3pPr marL="0" marR="0" lvl="2" indent="0" algn="r">
              <a:lnSpc>
                <a:spcPct val="100000"/>
              </a:lnSpc>
              <a:spcBef>
                <a:spcPts val="0"/>
              </a:spcBef>
              <a:spcAft>
                <a:spcPts val="0"/>
              </a:spcAft>
              <a:buClr>
                <a:schemeClr val="dk2"/>
              </a:buClr>
              <a:buSzPts val="1200"/>
              <a:buFont typeface="Arial"/>
              <a:buNone/>
              <a:defRPr sz="1200" b="0" i="0" u="none">
                <a:solidFill>
                  <a:schemeClr val="dk2"/>
                </a:solidFill>
                <a:latin typeface="Arial"/>
                <a:ea typeface="Arial"/>
                <a:cs typeface="Arial"/>
                <a:sym typeface="Arial"/>
              </a:defRPr>
            </a:lvl3pPr>
            <a:lvl4pPr marL="0" marR="0" lvl="3" indent="0" algn="r">
              <a:lnSpc>
                <a:spcPct val="100000"/>
              </a:lnSpc>
              <a:spcBef>
                <a:spcPts val="0"/>
              </a:spcBef>
              <a:spcAft>
                <a:spcPts val="0"/>
              </a:spcAft>
              <a:buClr>
                <a:schemeClr val="dk2"/>
              </a:buClr>
              <a:buSzPts val="1200"/>
              <a:buFont typeface="Arial"/>
              <a:buNone/>
              <a:defRPr sz="1200" b="0" i="0" u="none">
                <a:solidFill>
                  <a:schemeClr val="dk2"/>
                </a:solidFill>
                <a:latin typeface="Arial"/>
                <a:ea typeface="Arial"/>
                <a:cs typeface="Arial"/>
                <a:sym typeface="Arial"/>
              </a:defRPr>
            </a:lvl4pPr>
            <a:lvl5pPr marL="0" marR="0" lvl="4" indent="0" algn="r">
              <a:lnSpc>
                <a:spcPct val="100000"/>
              </a:lnSpc>
              <a:spcBef>
                <a:spcPts val="0"/>
              </a:spcBef>
              <a:spcAft>
                <a:spcPts val="0"/>
              </a:spcAft>
              <a:buClr>
                <a:schemeClr val="dk2"/>
              </a:buClr>
              <a:buSzPts val="1200"/>
              <a:buFont typeface="Arial"/>
              <a:buNone/>
              <a:defRPr sz="1200" b="0" i="0" u="none">
                <a:solidFill>
                  <a:schemeClr val="dk2"/>
                </a:solidFill>
                <a:latin typeface="Arial"/>
                <a:ea typeface="Arial"/>
                <a:cs typeface="Arial"/>
                <a:sym typeface="Arial"/>
              </a:defRPr>
            </a:lvl5pPr>
            <a:lvl6pPr marL="0" marR="0" lvl="5" indent="0" algn="r">
              <a:lnSpc>
                <a:spcPct val="100000"/>
              </a:lnSpc>
              <a:spcBef>
                <a:spcPts val="0"/>
              </a:spcBef>
              <a:spcAft>
                <a:spcPts val="0"/>
              </a:spcAft>
              <a:buClr>
                <a:schemeClr val="dk2"/>
              </a:buClr>
              <a:buSzPts val="1200"/>
              <a:buFont typeface="Arial"/>
              <a:buNone/>
              <a:defRPr sz="1200" b="0" i="0" u="none">
                <a:solidFill>
                  <a:schemeClr val="dk2"/>
                </a:solidFill>
                <a:latin typeface="Arial"/>
                <a:ea typeface="Arial"/>
                <a:cs typeface="Arial"/>
                <a:sym typeface="Arial"/>
              </a:defRPr>
            </a:lvl6pPr>
            <a:lvl7pPr marL="0" marR="0" lvl="6" indent="0" algn="r">
              <a:lnSpc>
                <a:spcPct val="100000"/>
              </a:lnSpc>
              <a:spcBef>
                <a:spcPts val="0"/>
              </a:spcBef>
              <a:spcAft>
                <a:spcPts val="0"/>
              </a:spcAft>
              <a:buClr>
                <a:schemeClr val="dk2"/>
              </a:buClr>
              <a:buSzPts val="1200"/>
              <a:buFont typeface="Arial"/>
              <a:buNone/>
              <a:defRPr sz="1200" b="0" i="0" u="none">
                <a:solidFill>
                  <a:schemeClr val="dk2"/>
                </a:solidFill>
                <a:latin typeface="Arial"/>
                <a:ea typeface="Arial"/>
                <a:cs typeface="Arial"/>
                <a:sym typeface="Arial"/>
              </a:defRPr>
            </a:lvl7pPr>
            <a:lvl8pPr marL="0" marR="0" lvl="7" indent="0" algn="r">
              <a:lnSpc>
                <a:spcPct val="100000"/>
              </a:lnSpc>
              <a:spcBef>
                <a:spcPts val="0"/>
              </a:spcBef>
              <a:spcAft>
                <a:spcPts val="0"/>
              </a:spcAft>
              <a:buClr>
                <a:schemeClr val="dk2"/>
              </a:buClr>
              <a:buSzPts val="1200"/>
              <a:buFont typeface="Arial"/>
              <a:buNone/>
              <a:defRPr sz="1200" b="0" i="0" u="none">
                <a:solidFill>
                  <a:schemeClr val="dk2"/>
                </a:solidFill>
                <a:latin typeface="Arial"/>
                <a:ea typeface="Arial"/>
                <a:cs typeface="Arial"/>
                <a:sym typeface="Arial"/>
              </a:defRPr>
            </a:lvl8pPr>
            <a:lvl9pPr marL="0" marR="0" lvl="8" indent="0" algn="r">
              <a:lnSpc>
                <a:spcPct val="100000"/>
              </a:lnSpc>
              <a:spcBef>
                <a:spcPts val="0"/>
              </a:spcBef>
              <a:spcAft>
                <a:spcPts val="0"/>
              </a:spcAft>
              <a:buClr>
                <a:schemeClr val="dk2"/>
              </a:buClr>
              <a:buSzPts val="1200"/>
              <a:buFont typeface="Arial"/>
              <a:buNone/>
              <a:defRPr sz="1200" b="0" i="0" u="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39"/>
        <p:cNvGrpSpPr/>
        <p:nvPr/>
      </p:nvGrpSpPr>
      <p:grpSpPr>
        <a:xfrm>
          <a:off x="0" y="0"/>
          <a:ext cx="0" cy="0"/>
          <a:chOff x="0" y="0"/>
          <a:chExt cx="0" cy="0"/>
        </a:xfrm>
      </p:grpSpPr>
      <p:sp>
        <p:nvSpPr>
          <p:cNvPr id="40" name="Google Shape;40;p17"/>
          <p:cNvSpPr txBox="1">
            <a:spLocks noGrp="1"/>
          </p:cNvSpPr>
          <p:nvPr>
            <p:ph type="title"/>
          </p:nvPr>
        </p:nvSpPr>
        <p:spPr>
          <a:xfrm>
            <a:off x="2481262" y="711200"/>
            <a:ext cx="9201150" cy="577850"/>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SzPts val="1400"/>
              <a:buNone/>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r">
              <a:spcBef>
                <a:spcPts val="0"/>
              </a:spcBef>
              <a:spcAft>
                <a:spcPts val="0"/>
              </a:spcAft>
              <a:buSzPts val="1400"/>
              <a:buNone/>
              <a:defRPr/>
            </a:lvl6pPr>
            <a:lvl7pPr lvl="6" algn="r">
              <a:spcBef>
                <a:spcPts val="0"/>
              </a:spcBef>
              <a:spcAft>
                <a:spcPts val="0"/>
              </a:spcAft>
              <a:buSzPts val="1400"/>
              <a:buNone/>
              <a:defRPr/>
            </a:lvl7pPr>
            <a:lvl8pPr lvl="7" algn="r">
              <a:spcBef>
                <a:spcPts val="0"/>
              </a:spcBef>
              <a:spcAft>
                <a:spcPts val="0"/>
              </a:spcAft>
              <a:buSzPts val="1400"/>
              <a:buNone/>
              <a:defRPr/>
            </a:lvl8pPr>
            <a:lvl9pPr lvl="8" algn="r">
              <a:spcBef>
                <a:spcPts val="0"/>
              </a:spcBef>
              <a:spcAft>
                <a:spcPts val="0"/>
              </a:spcAft>
              <a:buSzPts val="1400"/>
              <a:buNone/>
              <a:defRPr/>
            </a:lvl9pPr>
          </a:lstStyle>
          <a:p>
            <a:endParaRPr/>
          </a:p>
        </p:txBody>
      </p:sp>
      <p:sp>
        <p:nvSpPr>
          <p:cNvPr id="41" name="Google Shape;41;p17"/>
          <p:cNvSpPr txBox="1">
            <a:spLocks noGrp="1"/>
          </p:cNvSpPr>
          <p:nvPr>
            <p:ph type="body" idx="1"/>
          </p:nvPr>
        </p:nvSpPr>
        <p:spPr>
          <a:xfrm>
            <a:off x="636587" y="1676400"/>
            <a:ext cx="11472862" cy="4419600"/>
          </a:xfrm>
          <a:prstGeom prst="rect">
            <a:avLst/>
          </a:prstGeom>
          <a:noFill/>
          <a:ln>
            <a:noFill/>
          </a:ln>
        </p:spPr>
        <p:txBody>
          <a:bodyPr spcFirstLastPara="1" wrap="square" lIns="91425" tIns="45700" rIns="91425" bIns="45700" anchor="t" anchorCtr="0">
            <a:noAutofit/>
          </a:bodyPr>
          <a:lstStyle>
            <a:lvl1pPr marL="457200" lvl="0" indent="-228600" algn="l">
              <a:spcBef>
                <a:spcPts val="360"/>
              </a:spcBef>
              <a:spcAft>
                <a:spcPts val="0"/>
              </a:spcAft>
              <a:buSzPts val="1400"/>
              <a:buNone/>
              <a:defRPr/>
            </a:lvl1pPr>
            <a:lvl2pPr marL="914400" lvl="1" indent="-302894" algn="l">
              <a:spcBef>
                <a:spcPts val="360"/>
              </a:spcBef>
              <a:spcAft>
                <a:spcPts val="0"/>
              </a:spcAft>
              <a:buSzPts val="1170"/>
              <a:buChar char="⚪"/>
              <a:defRPr/>
            </a:lvl2pPr>
            <a:lvl3pPr marL="1371600" lvl="2" indent="-308610" algn="l">
              <a:spcBef>
                <a:spcPts val="360"/>
              </a:spcBef>
              <a:spcAft>
                <a:spcPts val="0"/>
              </a:spcAft>
              <a:buSzPts val="1260"/>
              <a:buChar char="■"/>
              <a:defRPr/>
            </a:lvl3pPr>
            <a:lvl4pPr marL="1828800" lvl="3" indent="-314325" algn="l">
              <a:spcBef>
                <a:spcPts val="360"/>
              </a:spcBef>
              <a:spcAft>
                <a:spcPts val="0"/>
              </a:spcAft>
              <a:buSzPts val="1350"/>
              <a:buChar char="⚪"/>
              <a:defRPr/>
            </a:lvl4pPr>
            <a:lvl5pPr marL="2286000" lvl="4" indent="-308610" algn="l">
              <a:spcBef>
                <a:spcPts val="360"/>
              </a:spcBef>
              <a:spcAft>
                <a:spcPts val="0"/>
              </a:spcAft>
              <a:buSzPts val="1260"/>
              <a:buChar char="■"/>
              <a:defRPr/>
            </a:lvl5pPr>
            <a:lvl6pPr marL="2743200" lvl="5" indent="-308610" algn="l">
              <a:spcBef>
                <a:spcPts val="360"/>
              </a:spcBef>
              <a:spcAft>
                <a:spcPts val="0"/>
              </a:spcAft>
              <a:buSzPts val="1260"/>
              <a:buChar char="■"/>
              <a:defRPr/>
            </a:lvl6pPr>
            <a:lvl7pPr marL="3200400" lvl="6" indent="-308610" algn="l">
              <a:spcBef>
                <a:spcPts val="360"/>
              </a:spcBef>
              <a:spcAft>
                <a:spcPts val="0"/>
              </a:spcAft>
              <a:buSzPts val="1260"/>
              <a:buChar char="■"/>
              <a:defRPr/>
            </a:lvl7pPr>
            <a:lvl8pPr marL="3657600" lvl="7" indent="-308609" algn="l">
              <a:spcBef>
                <a:spcPts val="360"/>
              </a:spcBef>
              <a:spcAft>
                <a:spcPts val="0"/>
              </a:spcAft>
              <a:buSzPts val="1260"/>
              <a:buChar char="■"/>
              <a:defRPr/>
            </a:lvl8pPr>
            <a:lvl9pPr marL="4114800" lvl="8" indent="-308609" algn="l">
              <a:spcBef>
                <a:spcPts val="360"/>
              </a:spcBef>
              <a:spcAft>
                <a:spcPts val="0"/>
              </a:spcAft>
              <a:buSzPts val="1260"/>
              <a:buChar char="■"/>
              <a:defRPr/>
            </a:lvl9pPr>
          </a:lstStyle>
          <a:p>
            <a:endParaRPr/>
          </a:p>
        </p:txBody>
      </p:sp>
      <p:sp>
        <p:nvSpPr>
          <p:cNvPr id="42" name="Google Shape;42;p17"/>
          <p:cNvSpPr txBox="1">
            <a:spLocks noGrp="1"/>
          </p:cNvSpPr>
          <p:nvPr>
            <p:ph type="dt" idx="10"/>
          </p:nvPr>
        </p:nvSpPr>
        <p:spPr>
          <a:xfrm>
            <a:off x="212725" y="6324600"/>
            <a:ext cx="307975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17"/>
          <p:cNvSpPr txBox="1">
            <a:spLocks noGrp="1"/>
          </p:cNvSpPr>
          <p:nvPr>
            <p:ph type="sldNum" idx="12"/>
          </p:nvPr>
        </p:nvSpPr>
        <p:spPr>
          <a:xfrm>
            <a:off x="11961812" y="6324600"/>
            <a:ext cx="579437" cy="3810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2"/>
              </a:buClr>
              <a:buSzPts val="1200"/>
              <a:buFont typeface="Arial"/>
              <a:buNone/>
              <a:defRPr sz="1200" b="0" i="0" u="none">
                <a:solidFill>
                  <a:schemeClr val="dk2"/>
                </a:solidFill>
                <a:latin typeface="Arial"/>
                <a:ea typeface="Arial"/>
                <a:cs typeface="Arial"/>
                <a:sym typeface="Arial"/>
              </a:defRPr>
            </a:lvl1pPr>
            <a:lvl2pPr marL="0" marR="0" lvl="1" indent="0" algn="r">
              <a:lnSpc>
                <a:spcPct val="100000"/>
              </a:lnSpc>
              <a:spcBef>
                <a:spcPts val="0"/>
              </a:spcBef>
              <a:spcAft>
                <a:spcPts val="0"/>
              </a:spcAft>
              <a:buClr>
                <a:schemeClr val="dk2"/>
              </a:buClr>
              <a:buSzPts val="1200"/>
              <a:buFont typeface="Arial"/>
              <a:buNone/>
              <a:defRPr sz="1200" b="0" i="0" u="none">
                <a:solidFill>
                  <a:schemeClr val="dk2"/>
                </a:solidFill>
                <a:latin typeface="Arial"/>
                <a:ea typeface="Arial"/>
                <a:cs typeface="Arial"/>
                <a:sym typeface="Arial"/>
              </a:defRPr>
            </a:lvl2pPr>
            <a:lvl3pPr marL="0" marR="0" lvl="2" indent="0" algn="r">
              <a:lnSpc>
                <a:spcPct val="100000"/>
              </a:lnSpc>
              <a:spcBef>
                <a:spcPts val="0"/>
              </a:spcBef>
              <a:spcAft>
                <a:spcPts val="0"/>
              </a:spcAft>
              <a:buClr>
                <a:schemeClr val="dk2"/>
              </a:buClr>
              <a:buSzPts val="1200"/>
              <a:buFont typeface="Arial"/>
              <a:buNone/>
              <a:defRPr sz="1200" b="0" i="0" u="none">
                <a:solidFill>
                  <a:schemeClr val="dk2"/>
                </a:solidFill>
                <a:latin typeface="Arial"/>
                <a:ea typeface="Arial"/>
                <a:cs typeface="Arial"/>
                <a:sym typeface="Arial"/>
              </a:defRPr>
            </a:lvl3pPr>
            <a:lvl4pPr marL="0" marR="0" lvl="3" indent="0" algn="r">
              <a:lnSpc>
                <a:spcPct val="100000"/>
              </a:lnSpc>
              <a:spcBef>
                <a:spcPts val="0"/>
              </a:spcBef>
              <a:spcAft>
                <a:spcPts val="0"/>
              </a:spcAft>
              <a:buClr>
                <a:schemeClr val="dk2"/>
              </a:buClr>
              <a:buSzPts val="1200"/>
              <a:buFont typeface="Arial"/>
              <a:buNone/>
              <a:defRPr sz="1200" b="0" i="0" u="none">
                <a:solidFill>
                  <a:schemeClr val="dk2"/>
                </a:solidFill>
                <a:latin typeface="Arial"/>
                <a:ea typeface="Arial"/>
                <a:cs typeface="Arial"/>
                <a:sym typeface="Arial"/>
              </a:defRPr>
            </a:lvl4pPr>
            <a:lvl5pPr marL="0" marR="0" lvl="4" indent="0" algn="r">
              <a:lnSpc>
                <a:spcPct val="100000"/>
              </a:lnSpc>
              <a:spcBef>
                <a:spcPts val="0"/>
              </a:spcBef>
              <a:spcAft>
                <a:spcPts val="0"/>
              </a:spcAft>
              <a:buClr>
                <a:schemeClr val="dk2"/>
              </a:buClr>
              <a:buSzPts val="1200"/>
              <a:buFont typeface="Arial"/>
              <a:buNone/>
              <a:defRPr sz="1200" b="0" i="0" u="none">
                <a:solidFill>
                  <a:schemeClr val="dk2"/>
                </a:solidFill>
                <a:latin typeface="Arial"/>
                <a:ea typeface="Arial"/>
                <a:cs typeface="Arial"/>
                <a:sym typeface="Arial"/>
              </a:defRPr>
            </a:lvl5pPr>
            <a:lvl6pPr marL="0" marR="0" lvl="5" indent="0" algn="r">
              <a:lnSpc>
                <a:spcPct val="100000"/>
              </a:lnSpc>
              <a:spcBef>
                <a:spcPts val="0"/>
              </a:spcBef>
              <a:spcAft>
                <a:spcPts val="0"/>
              </a:spcAft>
              <a:buClr>
                <a:schemeClr val="dk2"/>
              </a:buClr>
              <a:buSzPts val="1200"/>
              <a:buFont typeface="Arial"/>
              <a:buNone/>
              <a:defRPr sz="1200" b="0" i="0" u="none">
                <a:solidFill>
                  <a:schemeClr val="dk2"/>
                </a:solidFill>
                <a:latin typeface="Arial"/>
                <a:ea typeface="Arial"/>
                <a:cs typeface="Arial"/>
                <a:sym typeface="Arial"/>
              </a:defRPr>
            </a:lvl6pPr>
            <a:lvl7pPr marL="0" marR="0" lvl="6" indent="0" algn="r">
              <a:lnSpc>
                <a:spcPct val="100000"/>
              </a:lnSpc>
              <a:spcBef>
                <a:spcPts val="0"/>
              </a:spcBef>
              <a:spcAft>
                <a:spcPts val="0"/>
              </a:spcAft>
              <a:buClr>
                <a:schemeClr val="dk2"/>
              </a:buClr>
              <a:buSzPts val="1200"/>
              <a:buFont typeface="Arial"/>
              <a:buNone/>
              <a:defRPr sz="1200" b="0" i="0" u="none">
                <a:solidFill>
                  <a:schemeClr val="dk2"/>
                </a:solidFill>
                <a:latin typeface="Arial"/>
                <a:ea typeface="Arial"/>
                <a:cs typeface="Arial"/>
                <a:sym typeface="Arial"/>
              </a:defRPr>
            </a:lvl7pPr>
            <a:lvl8pPr marL="0" marR="0" lvl="7" indent="0" algn="r">
              <a:lnSpc>
                <a:spcPct val="100000"/>
              </a:lnSpc>
              <a:spcBef>
                <a:spcPts val="0"/>
              </a:spcBef>
              <a:spcAft>
                <a:spcPts val="0"/>
              </a:spcAft>
              <a:buClr>
                <a:schemeClr val="dk2"/>
              </a:buClr>
              <a:buSzPts val="1200"/>
              <a:buFont typeface="Arial"/>
              <a:buNone/>
              <a:defRPr sz="1200" b="0" i="0" u="none">
                <a:solidFill>
                  <a:schemeClr val="dk2"/>
                </a:solidFill>
                <a:latin typeface="Arial"/>
                <a:ea typeface="Arial"/>
                <a:cs typeface="Arial"/>
                <a:sym typeface="Arial"/>
              </a:defRPr>
            </a:lvl8pPr>
            <a:lvl9pPr marL="0" marR="0" lvl="8" indent="0" algn="r">
              <a:lnSpc>
                <a:spcPct val="100000"/>
              </a:lnSpc>
              <a:spcBef>
                <a:spcPts val="0"/>
              </a:spcBef>
              <a:spcAft>
                <a:spcPts val="0"/>
              </a:spcAft>
              <a:buClr>
                <a:schemeClr val="dk2"/>
              </a:buClr>
              <a:buSzPts val="1200"/>
              <a:buFont typeface="Arial"/>
              <a:buNone/>
              <a:defRPr sz="1200" b="0" i="0" u="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55"/>
        <p:cNvGrpSpPr/>
        <p:nvPr/>
      </p:nvGrpSpPr>
      <p:grpSpPr>
        <a:xfrm>
          <a:off x="0" y="0"/>
          <a:ext cx="0" cy="0"/>
          <a:chOff x="0" y="0"/>
          <a:chExt cx="0" cy="0"/>
        </a:xfrm>
      </p:grpSpPr>
      <p:sp>
        <p:nvSpPr>
          <p:cNvPr id="56" name="Google Shape;56;p19"/>
          <p:cNvSpPr txBox="1">
            <a:spLocks noGrp="1"/>
          </p:cNvSpPr>
          <p:nvPr>
            <p:ph type="subTitle" idx="1"/>
          </p:nvPr>
        </p:nvSpPr>
        <p:spPr>
          <a:xfrm>
            <a:off x="2353115" y="2667000"/>
            <a:ext cx="7941762" cy="533400"/>
          </a:xfrm>
          <a:prstGeom prst="rect">
            <a:avLst/>
          </a:prstGeom>
          <a:noFill/>
          <a:ln>
            <a:noFill/>
          </a:ln>
        </p:spPr>
        <p:txBody>
          <a:bodyPr spcFirstLastPara="1" wrap="square" lIns="91425" tIns="45700" rIns="91425" bIns="45700" anchor="t" anchorCtr="0">
            <a:noAutofit/>
          </a:bodyPr>
          <a:lstStyle>
            <a:lvl1pPr lvl="0" algn="ctr">
              <a:spcBef>
                <a:spcPts val="515"/>
              </a:spcBef>
              <a:spcAft>
                <a:spcPts val="0"/>
              </a:spcAft>
              <a:buSzPts val="1400"/>
              <a:buNone/>
              <a:defRPr i="0"/>
            </a:lvl1pPr>
            <a:lvl2pPr lvl="1" algn="l">
              <a:spcBef>
                <a:spcPts val="360"/>
              </a:spcBef>
              <a:spcAft>
                <a:spcPts val="0"/>
              </a:spcAft>
              <a:buSzPts val="1170"/>
              <a:buChar char="⚪"/>
              <a:defRPr/>
            </a:lvl2pPr>
            <a:lvl3pPr lvl="2" algn="l">
              <a:spcBef>
                <a:spcPts val="360"/>
              </a:spcBef>
              <a:spcAft>
                <a:spcPts val="0"/>
              </a:spcAft>
              <a:buSzPts val="1260"/>
              <a:buChar char="■"/>
              <a:defRPr/>
            </a:lvl3pPr>
            <a:lvl4pPr lvl="3" algn="l">
              <a:spcBef>
                <a:spcPts val="360"/>
              </a:spcBef>
              <a:spcAft>
                <a:spcPts val="0"/>
              </a:spcAft>
              <a:buSzPts val="1350"/>
              <a:buChar char="⚪"/>
              <a:defRPr/>
            </a:lvl4pPr>
            <a:lvl5pPr lvl="4" algn="l">
              <a:spcBef>
                <a:spcPts val="360"/>
              </a:spcBef>
              <a:spcAft>
                <a:spcPts val="0"/>
              </a:spcAft>
              <a:buSzPts val="1260"/>
              <a:buChar char="■"/>
              <a:defRPr/>
            </a:lvl5pPr>
            <a:lvl6pPr lvl="5" algn="l">
              <a:spcBef>
                <a:spcPts val="360"/>
              </a:spcBef>
              <a:spcAft>
                <a:spcPts val="0"/>
              </a:spcAft>
              <a:buSzPts val="1260"/>
              <a:buChar char="■"/>
              <a:defRPr/>
            </a:lvl6pPr>
            <a:lvl7pPr lvl="6" algn="l">
              <a:spcBef>
                <a:spcPts val="360"/>
              </a:spcBef>
              <a:spcAft>
                <a:spcPts val="0"/>
              </a:spcAft>
              <a:buSzPts val="1260"/>
              <a:buChar char="■"/>
              <a:defRPr/>
            </a:lvl7pPr>
            <a:lvl8pPr lvl="7" algn="l">
              <a:spcBef>
                <a:spcPts val="360"/>
              </a:spcBef>
              <a:spcAft>
                <a:spcPts val="0"/>
              </a:spcAft>
              <a:buSzPts val="1260"/>
              <a:buChar char="■"/>
              <a:defRPr/>
            </a:lvl8pPr>
            <a:lvl9pPr lvl="8" algn="l">
              <a:spcBef>
                <a:spcPts val="360"/>
              </a:spcBef>
              <a:spcAft>
                <a:spcPts val="0"/>
              </a:spcAft>
              <a:buSzPts val="1260"/>
              <a:buChar char="■"/>
              <a:defRPr/>
            </a:lvl9pPr>
          </a:lstStyle>
          <a:p>
            <a:endParaRPr/>
          </a:p>
        </p:txBody>
      </p:sp>
      <p:sp>
        <p:nvSpPr>
          <p:cNvPr id="57" name="Google Shape;57;p19"/>
          <p:cNvSpPr txBox="1">
            <a:spLocks noGrp="1"/>
          </p:cNvSpPr>
          <p:nvPr>
            <p:ph type="ctrTitle"/>
          </p:nvPr>
        </p:nvSpPr>
        <p:spPr>
          <a:xfrm>
            <a:off x="2941393" y="1066800"/>
            <a:ext cx="8391142" cy="83820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sz="4632" i="0"/>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r">
              <a:spcBef>
                <a:spcPts val="0"/>
              </a:spcBef>
              <a:spcAft>
                <a:spcPts val="0"/>
              </a:spcAft>
              <a:buSzPts val="1400"/>
              <a:buNone/>
              <a:defRPr/>
            </a:lvl6pPr>
            <a:lvl7pPr lvl="6" algn="r">
              <a:spcBef>
                <a:spcPts val="0"/>
              </a:spcBef>
              <a:spcAft>
                <a:spcPts val="0"/>
              </a:spcAft>
              <a:buSzPts val="1400"/>
              <a:buNone/>
              <a:defRPr/>
            </a:lvl7pPr>
            <a:lvl8pPr lvl="7" algn="r">
              <a:spcBef>
                <a:spcPts val="0"/>
              </a:spcBef>
              <a:spcAft>
                <a:spcPts val="0"/>
              </a:spcAft>
              <a:buSzPts val="1400"/>
              <a:buNone/>
              <a:defRPr/>
            </a:lvl8pPr>
            <a:lvl9pPr lvl="8" algn="r">
              <a:spcBef>
                <a:spcPts val="0"/>
              </a:spcBef>
              <a:spcAft>
                <a:spcPts val="0"/>
              </a:spcAft>
              <a:buSzPts val="1400"/>
              <a:buNone/>
              <a:defRPr/>
            </a:lvl9pPr>
          </a:lstStyle>
          <a:p>
            <a:endParaRPr/>
          </a:p>
        </p:txBody>
      </p:sp>
      <p:sp>
        <p:nvSpPr>
          <p:cNvPr id="58" name="Google Shape;58;p19"/>
          <p:cNvSpPr txBox="1">
            <a:spLocks noGrp="1"/>
          </p:cNvSpPr>
          <p:nvPr>
            <p:ph type="dt" idx="10"/>
          </p:nvPr>
        </p:nvSpPr>
        <p:spPr>
          <a:xfrm>
            <a:off x="955675" y="6248400"/>
            <a:ext cx="2655887"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9"/>
          <p:cNvSpPr txBox="1">
            <a:spLocks noGrp="1"/>
          </p:cNvSpPr>
          <p:nvPr>
            <p:ph type="ftr" idx="11"/>
          </p:nvPr>
        </p:nvSpPr>
        <p:spPr>
          <a:xfrm>
            <a:off x="4354512" y="6248400"/>
            <a:ext cx="4037012"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9"/>
          <p:cNvSpPr txBox="1">
            <a:spLocks noGrp="1"/>
          </p:cNvSpPr>
          <p:nvPr>
            <p:ph type="sldNum" idx="12"/>
          </p:nvPr>
        </p:nvSpPr>
        <p:spPr>
          <a:xfrm>
            <a:off x="9134475" y="6248400"/>
            <a:ext cx="2655887" cy="457200"/>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chemeClr val="dk1"/>
              </a:buClr>
              <a:buSzPts val="1200"/>
              <a:buFont typeface="Arial"/>
              <a:buNone/>
              <a:defRPr sz="1200" b="1" i="0" u="none">
                <a:solidFill>
                  <a:schemeClr val="dk1"/>
                </a:solidFill>
                <a:latin typeface="Arial"/>
                <a:ea typeface="Arial"/>
                <a:cs typeface="Arial"/>
                <a:sym typeface="Arial"/>
              </a:defRPr>
            </a:lvl1pPr>
            <a:lvl2pPr marL="0" marR="0" lvl="1" indent="0" algn="l">
              <a:lnSpc>
                <a:spcPct val="100000"/>
              </a:lnSpc>
              <a:spcBef>
                <a:spcPts val="0"/>
              </a:spcBef>
              <a:spcAft>
                <a:spcPts val="0"/>
              </a:spcAft>
              <a:buClr>
                <a:schemeClr val="dk1"/>
              </a:buClr>
              <a:buSzPts val="1200"/>
              <a:buFont typeface="Arial"/>
              <a:buNone/>
              <a:defRPr sz="1200" b="1" i="0" u="none">
                <a:solidFill>
                  <a:schemeClr val="dk1"/>
                </a:solidFill>
                <a:latin typeface="Arial"/>
                <a:ea typeface="Arial"/>
                <a:cs typeface="Arial"/>
                <a:sym typeface="Arial"/>
              </a:defRPr>
            </a:lvl2pPr>
            <a:lvl3pPr marL="0" marR="0" lvl="2" indent="0" algn="l">
              <a:lnSpc>
                <a:spcPct val="100000"/>
              </a:lnSpc>
              <a:spcBef>
                <a:spcPts val="0"/>
              </a:spcBef>
              <a:spcAft>
                <a:spcPts val="0"/>
              </a:spcAft>
              <a:buClr>
                <a:schemeClr val="dk1"/>
              </a:buClr>
              <a:buSzPts val="1200"/>
              <a:buFont typeface="Arial"/>
              <a:buNone/>
              <a:defRPr sz="1200" b="1" i="0" u="none">
                <a:solidFill>
                  <a:schemeClr val="dk1"/>
                </a:solidFill>
                <a:latin typeface="Arial"/>
                <a:ea typeface="Arial"/>
                <a:cs typeface="Arial"/>
                <a:sym typeface="Arial"/>
              </a:defRPr>
            </a:lvl3pPr>
            <a:lvl4pPr marL="0" marR="0" lvl="3" indent="0" algn="l">
              <a:lnSpc>
                <a:spcPct val="100000"/>
              </a:lnSpc>
              <a:spcBef>
                <a:spcPts val="0"/>
              </a:spcBef>
              <a:spcAft>
                <a:spcPts val="0"/>
              </a:spcAft>
              <a:buClr>
                <a:schemeClr val="dk1"/>
              </a:buClr>
              <a:buSzPts val="1200"/>
              <a:buFont typeface="Arial"/>
              <a:buNone/>
              <a:defRPr sz="1200" b="1" i="0" u="none">
                <a:solidFill>
                  <a:schemeClr val="dk1"/>
                </a:solidFill>
                <a:latin typeface="Arial"/>
                <a:ea typeface="Arial"/>
                <a:cs typeface="Arial"/>
                <a:sym typeface="Arial"/>
              </a:defRPr>
            </a:lvl4pPr>
            <a:lvl5pPr marL="0" marR="0" lvl="4" indent="0" algn="l">
              <a:lnSpc>
                <a:spcPct val="100000"/>
              </a:lnSpc>
              <a:spcBef>
                <a:spcPts val="0"/>
              </a:spcBef>
              <a:spcAft>
                <a:spcPts val="0"/>
              </a:spcAft>
              <a:buClr>
                <a:schemeClr val="dk1"/>
              </a:buClr>
              <a:buSzPts val="1200"/>
              <a:buFont typeface="Arial"/>
              <a:buNone/>
              <a:defRPr sz="1200" b="1" i="0" u="none">
                <a:solidFill>
                  <a:schemeClr val="dk1"/>
                </a:solidFill>
                <a:latin typeface="Arial"/>
                <a:ea typeface="Arial"/>
                <a:cs typeface="Arial"/>
                <a:sym typeface="Arial"/>
              </a:defRPr>
            </a:lvl5pPr>
            <a:lvl6pPr marL="0" marR="0" lvl="5" indent="0" algn="l">
              <a:lnSpc>
                <a:spcPct val="100000"/>
              </a:lnSpc>
              <a:spcBef>
                <a:spcPts val="0"/>
              </a:spcBef>
              <a:spcAft>
                <a:spcPts val="0"/>
              </a:spcAft>
              <a:buClr>
                <a:schemeClr val="dk1"/>
              </a:buClr>
              <a:buSzPts val="1200"/>
              <a:buFont typeface="Arial"/>
              <a:buNone/>
              <a:defRPr sz="1200" b="1" i="0" u="none">
                <a:solidFill>
                  <a:schemeClr val="dk1"/>
                </a:solidFill>
                <a:latin typeface="Arial"/>
                <a:ea typeface="Arial"/>
                <a:cs typeface="Arial"/>
                <a:sym typeface="Arial"/>
              </a:defRPr>
            </a:lvl6pPr>
            <a:lvl7pPr marL="0" marR="0" lvl="6" indent="0" algn="l">
              <a:lnSpc>
                <a:spcPct val="100000"/>
              </a:lnSpc>
              <a:spcBef>
                <a:spcPts val="0"/>
              </a:spcBef>
              <a:spcAft>
                <a:spcPts val="0"/>
              </a:spcAft>
              <a:buClr>
                <a:schemeClr val="dk1"/>
              </a:buClr>
              <a:buSzPts val="1200"/>
              <a:buFont typeface="Arial"/>
              <a:buNone/>
              <a:defRPr sz="1200" b="1" i="0" u="none">
                <a:solidFill>
                  <a:schemeClr val="dk1"/>
                </a:solidFill>
                <a:latin typeface="Arial"/>
                <a:ea typeface="Arial"/>
                <a:cs typeface="Arial"/>
                <a:sym typeface="Arial"/>
              </a:defRPr>
            </a:lvl7pPr>
            <a:lvl8pPr marL="0" marR="0" lvl="7" indent="0" algn="l">
              <a:lnSpc>
                <a:spcPct val="100000"/>
              </a:lnSpc>
              <a:spcBef>
                <a:spcPts val="0"/>
              </a:spcBef>
              <a:spcAft>
                <a:spcPts val="0"/>
              </a:spcAft>
              <a:buClr>
                <a:schemeClr val="dk1"/>
              </a:buClr>
              <a:buSzPts val="1200"/>
              <a:buFont typeface="Arial"/>
              <a:buNone/>
              <a:defRPr sz="1200" b="1" i="0" u="none">
                <a:solidFill>
                  <a:schemeClr val="dk1"/>
                </a:solidFill>
                <a:latin typeface="Arial"/>
                <a:ea typeface="Arial"/>
                <a:cs typeface="Arial"/>
                <a:sym typeface="Arial"/>
              </a:defRPr>
            </a:lvl8pPr>
            <a:lvl9pPr marL="0" marR="0" lvl="8" indent="0" algn="l">
              <a:lnSpc>
                <a:spcPct val="100000"/>
              </a:lnSpc>
              <a:spcBef>
                <a:spcPts val="0"/>
              </a:spcBef>
              <a:spcAft>
                <a:spcPts val="0"/>
              </a:spcAft>
              <a:buClr>
                <a:schemeClr val="dk1"/>
              </a:buClr>
              <a:buSzPts val="1200"/>
              <a:buFont typeface="Arial"/>
              <a:buNone/>
              <a:defRPr sz="1200" b="1" i="0" u="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65"/>
        <p:cNvGrpSpPr/>
        <p:nvPr/>
      </p:nvGrpSpPr>
      <p:grpSpPr>
        <a:xfrm>
          <a:off x="0" y="0"/>
          <a:ext cx="0" cy="0"/>
          <a:chOff x="0" y="0"/>
          <a:chExt cx="0" cy="0"/>
        </a:xfrm>
      </p:grpSpPr>
      <p:sp>
        <p:nvSpPr>
          <p:cNvPr id="66" name="Google Shape;66;p21"/>
          <p:cNvSpPr txBox="1">
            <a:spLocks noGrp="1"/>
          </p:cNvSpPr>
          <p:nvPr>
            <p:ph type="title"/>
          </p:nvPr>
        </p:nvSpPr>
        <p:spPr>
          <a:xfrm>
            <a:off x="2481262" y="711200"/>
            <a:ext cx="9201150" cy="577850"/>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SzPts val="1400"/>
              <a:buNone/>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r">
              <a:spcBef>
                <a:spcPts val="0"/>
              </a:spcBef>
              <a:spcAft>
                <a:spcPts val="0"/>
              </a:spcAft>
              <a:buSzPts val="1400"/>
              <a:buNone/>
              <a:defRPr/>
            </a:lvl6pPr>
            <a:lvl7pPr lvl="6" algn="r">
              <a:spcBef>
                <a:spcPts val="0"/>
              </a:spcBef>
              <a:spcAft>
                <a:spcPts val="0"/>
              </a:spcAft>
              <a:buSzPts val="1400"/>
              <a:buNone/>
              <a:defRPr/>
            </a:lvl7pPr>
            <a:lvl8pPr lvl="7" algn="r">
              <a:spcBef>
                <a:spcPts val="0"/>
              </a:spcBef>
              <a:spcAft>
                <a:spcPts val="0"/>
              </a:spcAft>
              <a:buSzPts val="1400"/>
              <a:buNone/>
              <a:defRPr/>
            </a:lvl8pPr>
            <a:lvl9pPr lvl="8" algn="r">
              <a:spcBef>
                <a:spcPts val="0"/>
              </a:spcBef>
              <a:spcAft>
                <a:spcPts val="0"/>
              </a:spcAft>
              <a:buSzPts val="1400"/>
              <a:buNone/>
              <a:defRPr/>
            </a:lvl9pPr>
          </a:lstStyle>
          <a:p>
            <a:endParaRPr/>
          </a:p>
        </p:txBody>
      </p:sp>
      <p:sp>
        <p:nvSpPr>
          <p:cNvPr id="67" name="Google Shape;67;p21"/>
          <p:cNvSpPr txBox="1">
            <a:spLocks noGrp="1"/>
          </p:cNvSpPr>
          <p:nvPr>
            <p:ph type="body" idx="1"/>
          </p:nvPr>
        </p:nvSpPr>
        <p:spPr>
          <a:xfrm>
            <a:off x="636587" y="1676400"/>
            <a:ext cx="11472862" cy="4419600"/>
          </a:xfrm>
          <a:prstGeom prst="rect">
            <a:avLst/>
          </a:prstGeom>
          <a:noFill/>
          <a:ln>
            <a:noFill/>
          </a:ln>
        </p:spPr>
        <p:txBody>
          <a:bodyPr spcFirstLastPara="1" wrap="square" lIns="91425" tIns="45700" rIns="91425" bIns="45700" anchor="t" anchorCtr="0">
            <a:noAutofit/>
          </a:bodyPr>
          <a:lstStyle>
            <a:lvl1pPr marL="457200" lvl="0" indent="-228600" algn="l">
              <a:spcBef>
                <a:spcPts val="360"/>
              </a:spcBef>
              <a:spcAft>
                <a:spcPts val="0"/>
              </a:spcAft>
              <a:buSzPts val="1400"/>
              <a:buNone/>
              <a:defRPr/>
            </a:lvl1pPr>
            <a:lvl2pPr marL="914400" lvl="1" indent="-302894" algn="l">
              <a:spcBef>
                <a:spcPts val="360"/>
              </a:spcBef>
              <a:spcAft>
                <a:spcPts val="0"/>
              </a:spcAft>
              <a:buSzPts val="1170"/>
              <a:buChar char="⚪"/>
              <a:defRPr/>
            </a:lvl2pPr>
            <a:lvl3pPr marL="1371600" lvl="2" indent="-308610" algn="l">
              <a:spcBef>
                <a:spcPts val="360"/>
              </a:spcBef>
              <a:spcAft>
                <a:spcPts val="0"/>
              </a:spcAft>
              <a:buSzPts val="1260"/>
              <a:buChar char="■"/>
              <a:defRPr/>
            </a:lvl3pPr>
            <a:lvl4pPr marL="1828800" lvl="3" indent="-314325" algn="l">
              <a:spcBef>
                <a:spcPts val="360"/>
              </a:spcBef>
              <a:spcAft>
                <a:spcPts val="0"/>
              </a:spcAft>
              <a:buSzPts val="1350"/>
              <a:buChar char="⚪"/>
              <a:defRPr/>
            </a:lvl4pPr>
            <a:lvl5pPr marL="2286000" lvl="4" indent="-308610" algn="l">
              <a:spcBef>
                <a:spcPts val="360"/>
              </a:spcBef>
              <a:spcAft>
                <a:spcPts val="0"/>
              </a:spcAft>
              <a:buSzPts val="1260"/>
              <a:buChar char="■"/>
              <a:defRPr/>
            </a:lvl5pPr>
            <a:lvl6pPr marL="2743200" lvl="5" indent="-308610" algn="l">
              <a:spcBef>
                <a:spcPts val="360"/>
              </a:spcBef>
              <a:spcAft>
                <a:spcPts val="0"/>
              </a:spcAft>
              <a:buSzPts val="1260"/>
              <a:buChar char="■"/>
              <a:defRPr/>
            </a:lvl6pPr>
            <a:lvl7pPr marL="3200400" lvl="6" indent="-308610" algn="l">
              <a:spcBef>
                <a:spcPts val="360"/>
              </a:spcBef>
              <a:spcAft>
                <a:spcPts val="0"/>
              </a:spcAft>
              <a:buSzPts val="1260"/>
              <a:buChar char="■"/>
              <a:defRPr/>
            </a:lvl7pPr>
            <a:lvl8pPr marL="3657600" lvl="7" indent="-308609" algn="l">
              <a:spcBef>
                <a:spcPts val="360"/>
              </a:spcBef>
              <a:spcAft>
                <a:spcPts val="0"/>
              </a:spcAft>
              <a:buSzPts val="1260"/>
              <a:buChar char="■"/>
              <a:defRPr/>
            </a:lvl8pPr>
            <a:lvl9pPr marL="4114800" lvl="8" indent="-308609" algn="l">
              <a:spcBef>
                <a:spcPts val="360"/>
              </a:spcBef>
              <a:spcAft>
                <a:spcPts val="0"/>
              </a:spcAft>
              <a:buSzPts val="1260"/>
              <a:buChar char="■"/>
              <a:defRPr/>
            </a:lvl9pPr>
          </a:lstStyle>
          <a:p>
            <a:endParaRPr/>
          </a:p>
        </p:txBody>
      </p:sp>
      <p:sp>
        <p:nvSpPr>
          <p:cNvPr id="68" name="Google Shape;68;p21"/>
          <p:cNvSpPr txBox="1">
            <a:spLocks noGrp="1"/>
          </p:cNvSpPr>
          <p:nvPr>
            <p:ph type="sldNum" idx="12"/>
          </p:nvPr>
        </p:nvSpPr>
        <p:spPr>
          <a:xfrm>
            <a:off x="11961812" y="6324600"/>
            <a:ext cx="579437" cy="381000"/>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chemeClr val="dk1"/>
              </a:buClr>
              <a:buSzPts val="1100"/>
              <a:buFont typeface="Arial"/>
              <a:buNone/>
              <a:defRPr sz="1100" b="1" i="0" u="none">
                <a:solidFill>
                  <a:schemeClr val="dk1"/>
                </a:solidFill>
                <a:latin typeface="Arial"/>
                <a:ea typeface="Arial"/>
                <a:cs typeface="Arial"/>
                <a:sym typeface="Arial"/>
              </a:defRPr>
            </a:lvl1pPr>
            <a:lvl2pPr marL="0" marR="0" lvl="1" indent="0" algn="l">
              <a:lnSpc>
                <a:spcPct val="100000"/>
              </a:lnSpc>
              <a:spcBef>
                <a:spcPts val="0"/>
              </a:spcBef>
              <a:spcAft>
                <a:spcPts val="0"/>
              </a:spcAft>
              <a:buClr>
                <a:schemeClr val="dk1"/>
              </a:buClr>
              <a:buSzPts val="1100"/>
              <a:buFont typeface="Arial"/>
              <a:buNone/>
              <a:defRPr sz="1100" b="1" i="0" u="none">
                <a:solidFill>
                  <a:schemeClr val="dk1"/>
                </a:solidFill>
                <a:latin typeface="Arial"/>
                <a:ea typeface="Arial"/>
                <a:cs typeface="Arial"/>
                <a:sym typeface="Arial"/>
              </a:defRPr>
            </a:lvl2pPr>
            <a:lvl3pPr marL="0" marR="0" lvl="2" indent="0" algn="l">
              <a:lnSpc>
                <a:spcPct val="100000"/>
              </a:lnSpc>
              <a:spcBef>
                <a:spcPts val="0"/>
              </a:spcBef>
              <a:spcAft>
                <a:spcPts val="0"/>
              </a:spcAft>
              <a:buClr>
                <a:schemeClr val="dk1"/>
              </a:buClr>
              <a:buSzPts val="1100"/>
              <a:buFont typeface="Arial"/>
              <a:buNone/>
              <a:defRPr sz="1100" b="1" i="0" u="none">
                <a:solidFill>
                  <a:schemeClr val="dk1"/>
                </a:solidFill>
                <a:latin typeface="Arial"/>
                <a:ea typeface="Arial"/>
                <a:cs typeface="Arial"/>
                <a:sym typeface="Arial"/>
              </a:defRPr>
            </a:lvl3pPr>
            <a:lvl4pPr marL="0" marR="0" lvl="3" indent="0" algn="l">
              <a:lnSpc>
                <a:spcPct val="100000"/>
              </a:lnSpc>
              <a:spcBef>
                <a:spcPts val="0"/>
              </a:spcBef>
              <a:spcAft>
                <a:spcPts val="0"/>
              </a:spcAft>
              <a:buClr>
                <a:schemeClr val="dk1"/>
              </a:buClr>
              <a:buSzPts val="1100"/>
              <a:buFont typeface="Arial"/>
              <a:buNone/>
              <a:defRPr sz="1100" b="1" i="0" u="none">
                <a:solidFill>
                  <a:schemeClr val="dk1"/>
                </a:solidFill>
                <a:latin typeface="Arial"/>
                <a:ea typeface="Arial"/>
                <a:cs typeface="Arial"/>
                <a:sym typeface="Arial"/>
              </a:defRPr>
            </a:lvl4pPr>
            <a:lvl5pPr marL="0" marR="0" lvl="4" indent="0" algn="l">
              <a:lnSpc>
                <a:spcPct val="100000"/>
              </a:lnSpc>
              <a:spcBef>
                <a:spcPts val="0"/>
              </a:spcBef>
              <a:spcAft>
                <a:spcPts val="0"/>
              </a:spcAft>
              <a:buClr>
                <a:schemeClr val="dk1"/>
              </a:buClr>
              <a:buSzPts val="1100"/>
              <a:buFont typeface="Arial"/>
              <a:buNone/>
              <a:defRPr sz="1100" b="1" i="0" u="none">
                <a:solidFill>
                  <a:schemeClr val="dk1"/>
                </a:solidFill>
                <a:latin typeface="Arial"/>
                <a:ea typeface="Arial"/>
                <a:cs typeface="Arial"/>
                <a:sym typeface="Arial"/>
              </a:defRPr>
            </a:lvl5pPr>
            <a:lvl6pPr marL="0" marR="0" lvl="5" indent="0" algn="l">
              <a:lnSpc>
                <a:spcPct val="100000"/>
              </a:lnSpc>
              <a:spcBef>
                <a:spcPts val="0"/>
              </a:spcBef>
              <a:spcAft>
                <a:spcPts val="0"/>
              </a:spcAft>
              <a:buClr>
                <a:schemeClr val="dk1"/>
              </a:buClr>
              <a:buSzPts val="1100"/>
              <a:buFont typeface="Arial"/>
              <a:buNone/>
              <a:defRPr sz="1100" b="1" i="0" u="none">
                <a:solidFill>
                  <a:schemeClr val="dk1"/>
                </a:solidFill>
                <a:latin typeface="Arial"/>
                <a:ea typeface="Arial"/>
                <a:cs typeface="Arial"/>
                <a:sym typeface="Arial"/>
              </a:defRPr>
            </a:lvl6pPr>
            <a:lvl7pPr marL="0" marR="0" lvl="6" indent="0" algn="l">
              <a:lnSpc>
                <a:spcPct val="100000"/>
              </a:lnSpc>
              <a:spcBef>
                <a:spcPts val="0"/>
              </a:spcBef>
              <a:spcAft>
                <a:spcPts val="0"/>
              </a:spcAft>
              <a:buClr>
                <a:schemeClr val="dk1"/>
              </a:buClr>
              <a:buSzPts val="1100"/>
              <a:buFont typeface="Arial"/>
              <a:buNone/>
              <a:defRPr sz="1100" b="1" i="0" u="none">
                <a:solidFill>
                  <a:schemeClr val="dk1"/>
                </a:solidFill>
                <a:latin typeface="Arial"/>
                <a:ea typeface="Arial"/>
                <a:cs typeface="Arial"/>
                <a:sym typeface="Arial"/>
              </a:defRPr>
            </a:lvl7pPr>
            <a:lvl8pPr marL="0" marR="0" lvl="7" indent="0" algn="l">
              <a:lnSpc>
                <a:spcPct val="100000"/>
              </a:lnSpc>
              <a:spcBef>
                <a:spcPts val="0"/>
              </a:spcBef>
              <a:spcAft>
                <a:spcPts val="0"/>
              </a:spcAft>
              <a:buClr>
                <a:schemeClr val="dk1"/>
              </a:buClr>
              <a:buSzPts val="1100"/>
              <a:buFont typeface="Arial"/>
              <a:buNone/>
              <a:defRPr sz="1100" b="1" i="0" u="none">
                <a:solidFill>
                  <a:schemeClr val="dk1"/>
                </a:solidFill>
                <a:latin typeface="Arial"/>
                <a:ea typeface="Arial"/>
                <a:cs typeface="Arial"/>
                <a:sym typeface="Arial"/>
              </a:defRPr>
            </a:lvl8pPr>
            <a:lvl9pPr marL="0" marR="0" lvl="8" indent="0" algn="l">
              <a:lnSpc>
                <a:spcPct val="100000"/>
              </a:lnSpc>
              <a:spcBef>
                <a:spcPts val="0"/>
              </a:spcBef>
              <a:spcAft>
                <a:spcPts val="0"/>
              </a:spcAft>
              <a:buClr>
                <a:schemeClr val="dk1"/>
              </a:buClr>
              <a:buSzPts val="1100"/>
              <a:buFont typeface="Arial"/>
              <a:buNone/>
              <a:defRPr sz="1100" b="1" i="0" u="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80"/>
        <p:cNvGrpSpPr/>
        <p:nvPr/>
      </p:nvGrpSpPr>
      <p:grpSpPr>
        <a:xfrm>
          <a:off x="0" y="0"/>
          <a:ext cx="0" cy="0"/>
          <a:chOff x="0" y="0"/>
          <a:chExt cx="0" cy="0"/>
        </a:xfrm>
      </p:grpSpPr>
      <p:sp>
        <p:nvSpPr>
          <p:cNvPr id="81" name="Google Shape;81;p23"/>
          <p:cNvSpPr txBox="1">
            <a:spLocks noGrp="1"/>
          </p:cNvSpPr>
          <p:nvPr>
            <p:ph type="subTitle" idx="1"/>
          </p:nvPr>
        </p:nvSpPr>
        <p:spPr>
          <a:xfrm>
            <a:off x="2353115" y="2667000"/>
            <a:ext cx="7941762" cy="533400"/>
          </a:xfrm>
          <a:prstGeom prst="rect">
            <a:avLst/>
          </a:prstGeom>
          <a:noFill/>
          <a:ln>
            <a:noFill/>
          </a:ln>
        </p:spPr>
        <p:txBody>
          <a:bodyPr spcFirstLastPara="1" wrap="square" lIns="91425" tIns="45700" rIns="91425" bIns="45700" anchor="t" anchorCtr="0">
            <a:noAutofit/>
          </a:bodyPr>
          <a:lstStyle>
            <a:lvl1pPr lvl="0" algn="ctr">
              <a:spcBef>
                <a:spcPts val="515"/>
              </a:spcBef>
              <a:spcAft>
                <a:spcPts val="0"/>
              </a:spcAft>
              <a:buSzPts val="1400"/>
              <a:buNone/>
              <a:defRPr i="0"/>
            </a:lvl1pPr>
            <a:lvl2pPr lvl="1" algn="l">
              <a:spcBef>
                <a:spcPts val="360"/>
              </a:spcBef>
              <a:spcAft>
                <a:spcPts val="0"/>
              </a:spcAft>
              <a:buSzPts val="1170"/>
              <a:buChar char="⚪"/>
              <a:defRPr/>
            </a:lvl2pPr>
            <a:lvl3pPr lvl="2" algn="l">
              <a:spcBef>
                <a:spcPts val="360"/>
              </a:spcBef>
              <a:spcAft>
                <a:spcPts val="0"/>
              </a:spcAft>
              <a:buSzPts val="1260"/>
              <a:buChar char="■"/>
              <a:defRPr/>
            </a:lvl3pPr>
            <a:lvl4pPr lvl="3" algn="l">
              <a:spcBef>
                <a:spcPts val="360"/>
              </a:spcBef>
              <a:spcAft>
                <a:spcPts val="0"/>
              </a:spcAft>
              <a:buSzPts val="1350"/>
              <a:buChar char="⚪"/>
              <a:defRPr/>
            </a:lvl4pPr>
            <a:lvl5pPr lvl="4" algn="l">
              <a:spcBef>
                <a:spcPts val="360"/>
              </a:spcBef>
              <a:spcAft>
                <a:spcPts val="0"/>
              </a:spcAft>
              <a:buSzPts val="1260"/>
              <a:buChar char="■"/>
              <a:defRPr/>
            </a:lvl5pPr>
            <a:lvl6pPr lvl="5" algn="l">
              <a:spcBef>
                <a:spcPts val="360"/>
              </a:spcBef>
              <a:spcAft>
                <a:spcPts val="0"/>
              </a:spcAft>
              <a:buSzPts val="1260"/>
              <a:buChar char="■"/>
              <a:defRPr/>
            </a:lvl6pPr>
            <a:lvl7pPr lvl="6" algn="l">
              <a:spcBef>
                <a:spcPts val="360"/>
              </a:spcBef>
              <a:spcAft>
                <a:spcPts val="0"/>
              </a:spcAft>
              <a:buSzPts val="1260"/>
              <a:buChar char="■"/>
              <a:defRPr/>
            </a:lvl7pPr>
            <a:lvl8pPr lvl="7" algn="l">
              <a:spcBef>
                <a:spcPts val="360"/>
              </a:spcBef>
              <a:spcAft>
                <a:spcPts val="0"/>
              </a:spcAft>
              <a:buSzPts val="1260"/>
              <a:buChar char="■"/>
              <a:defRPr/>
            </a:lvl8pPr>
            <a:lvl9pPr lvl="8" algn="l">
              <a:spcBef>
                <a:spcPts val="360"/>
              </a:spcBef>
              <a:spcAft>
                <a:spcPts val="0"/>
              </a:spcAft>
              <a:buSzPts val="1260"/>
              <a:buChar char="■"/>
              <a:defRPr/>
            </a:lvl9pPr>
          </a:lstStyle>
          <a:p>
            <a:endParaRPr/>
          </a:p>
        </p:txBody>
      </p:sp>
      <p:sp>
        <p:nvSpPr>
          <p:cNvPr id="82" name="Google Shape;82;p23"/>
          <p:cNvSpPr txBox="1">
            <a:spLocks noGrp="1"/>
          </p:cNvSpPr>
          <p:nvPr>
            <p:ph type="ctrTitle"/>
          </p:nvPr>
        </p:nvSpPr>
        <p:spPr>
          <a:xfrm>
            <a:off x="2941393" y="1066800"/>
            <a:ext cx="8391142" cy="83820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sz="4632" i="0"/>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r">
              <a:spcBef>
                <a:spcPts val="0"/>
              </a:spcBef>
              <a:spcAft>
                <a:spcPts val="0"/>
              </a:spcAft>
              <a:buSzPts val="1400"/>
              <a:buNone/>
              <a:defRPr/>
            </a:lvl6pPr>
            <a:lvl7pPr lvl="6" algn="r">
              <a:spcBef>
                <a:spcPts val="0"/>
              </a:spcBef>
              <a:spcAft>
                <a:spcPts val="0"/>
              </a:spcAft>
              <a:buSzPts val="1400"/>
              <a:buNone/>
              <a:defRPr/>
            </a:lvl7pPr>
            <a:lvl8pPr lvl="7" algn="r">
              <a:spcBef>
                <a:spcPts val="0"/>
              </a:spcBef>
              <a:spcAft>
                <a:spcPts val="0"/>
              </a:spcAft>
              <a:buSzPts val="1400"/>
              <a:buNone/>
              <a:defRPr/>
            </a:lvl8pPr>
            <a:lvl9pPr lvl="8" algn="r">
              <a:spcBef>
                <a:spcPts val="0"/>
              </a:spcBef>
              <a:spcAft>
                <a:spcPts val="0"/>
              </a:spcAft>
              <a:buSzPts val="1400"/>
              <a:buNone/>
              <a:defRPr/>
            </a:lvl9pPr>
          </a:lstStyle>
          <a:p>
            <a:endParaRPr/>
          </a:p>
        </p:txBody>
      </p:sp>
      <p:sp>
        <p:nvSpPr>
          <p:cNvPr id="83" name="Google Shape;83;p23"/>
          <p:cNvSpPr txBox="1">
            <a:spLocks noGrp="1"/>
          </p:cNvSpPr>
          <p:nvPr>
            <p:ph type="dt" idx="10"/>
          </p:nvPr>
        </p:nvSpPr>
        <p:spPr>
          <a:xfrm>
            <a:off x="955675" y="6248400"/>
            <a:ext cx="2655887"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23"/>
          <p:cNvSpPr txBox="1">
            <a:spLocks noGrp="1"/>
          </p:cNvSpPr>
          <p:nvPr>
            <p:ph type="ftr" idx="11"/>
          </p:nvPr>
        </p:nvSpPr>
        <p:spPr>
          <a:xfrm>
            <a:off x="4354512" y="6248400"/>
            <a:ext cx="4037012"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5" name="Google Shape;85;p23"/>
          <p:cNvSpPr txBox="1">
            <a:spLocks noGrp="1"/>
          </p:cNvSpPr>
          <p:nvPr>
            <p:ph type="sldNum" idx="12"/>
          </p:nvPr>
        </p:nvSpPr>
        <p:spPr>
          <a:xfrm>
            <a:off x="9134475" y="6248400"/>
            <a:ext cx="2655887"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200"/>
              <a:buFont typeface="Arial"/>
              <a:buNone/>
              <a:defRPr sz="12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200"/>
              <a:buFont typeface="Arial"/>
              <a:buNone/>
              <a:defRPr sz="12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200"/>
              <a:buFont typeface="Arial"/>
              <a:buNone/>
              <a:defRPr sz="12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200"/>
              <a:buFont typeface="Arial"/>
              <a:buNone/>
              <a:defRPr sz="12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200"/>
              <a:buFont typeface="Arial"/>
              <a:buNone/>
              <a:defRPr sz="12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200"/>
              <a:buFont typeface="Arial"/>
              <a:buNone/>
              <a:defRPr sz="12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200"/>
              <a:buFont typeface="Arial"/>
              <a:buNone/>
              <a:defRPr sz="12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200"/>
              <a:buFont typeface="Arial"/>
              <a:buNone/>
              <a:defRPr sz="12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200"/>
              <a:buFont typeface="Arial"/>
              <a:buNone/>
              <a:defRPr sz="12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5" Type="http://schemas.openxmlformats.org/officeDocument/2006/relationships/image" Target="../media/image1.pn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5.xml"/><Relationship Id="rId1" Type="http://schemas.openxmlformats.org/officeDocument/2006/relationships/slideLayout" Target="../slideLayouts/slideLayout6.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7.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7.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9"/>
          <p:cNvSpPr txBox="1">
            <a:spLocks noGrp="1"/>
          </p:cNvSpPr>
          <p:nvPr>
            <p:ph type="title"/>
          </p:nvPr>
        </p:nvSpPr>
        <p:spPr>
          <a:xfrm>
            <a:off x="2481262" y="711200"/>
            <a:ext cx="9201150" cy="577850"/>
          </a:xfrm>
          <a:prstGeom prst="rect">
            <a:avLst/>
          </a:prstGeom>
          <a:noFill/>
          <a:ln>
            <a:noFill/>
          </a:ln>
        </p:spPr>
        <p:txBody>
          <a:bodyPr spcFirstLastPara="1" wrap="square" lIns="91425" tIns="45700" rIns="91425" bIns="45700" anchor="b" anchorCtr="0">
            <a:noAutofit/>
          </a:bodyPr>
          <a:lstStyle>
            <a:lvl1pPr marR="0" lvl="0" algn="r" rtl="0">
              <a:spcBef>
                <a:spcPts val="0"/>
              </a:spcBef>
              <a:spcAft>
                <a:spcPts val="0"/>
              </a:spcAft>
              <a:buSzPts val="1400"/>
              <a:buNone/>
              <a:defRPr sz="3603" b="0" i="1" u="none" strike="noStrike" cap="none">
                <a:solidFill>
                  <a:srgbClr val="4D4D4D"/>
                </a:solidFill>
                <a:latin typeface="Arial"/>
                <a:ea typeface="Arial"/>
                <a:cs typeface="Arial"/>
                <a:sym typeface="Arial"/>
              </a:defRPr>
            </a:lvl1pPr>
            <a:lvl2pPr marR="0" lvl="1" algn="r" rtl="0">
              <a:spcBef>
                <a:spcPts val="0"/>
              </a:spcBef>
              <a:spcAft>
                <a:spcPts val="0"/>
              </a:spcAft>
              <a:buSzPts val="1400"/>
              <a:buNone/>
              <a:defRPr sz="3603" b="0" i="1" u="none" strike="noStrike" cap="none">
                <a:solidFill>
                  <a:srgbClr val="4D4D4D"/>
                </a:solidFill>
                <a:latin typeface="Arial"/>
                <a:ea typeface="Arial"/>
                <a:cs typeface="Arial"/>
                <a:sym typeface="Arial"/>
              </a:defRPr>
            </a:lvl2pPr>
            <a:lvl3pPr marR="0" lvl="2" algn="r" rtl="0">
              <a:spcBef>
                <a:spcPts val="0"/>
              </a:spcBef>
              <a:spcAft>
                <a:spcPts val="0"/>
              </a:spcAft>
              <a:buSzPts val="1400"/>
              <a:buNone/>
              <a:defRPr sz="3603" b="0" i="1" u="none" strike="noStrike" cap="none">
                <a:solidFill>
                  <a:srgbClr val="4D4D4D"/>
                </a:solidFill>
                <a:latin typeface="Arial"/>
                <a:ea typeface="Arial"/>
                <a:cs typeface="Arial"/>
                <a:sym typeface="Arial"/>
              </a:defRPr>
            </a:lvl3pPr>
            <a:lvl4pPr marR="0" lvl="3" algn="r" rtl="0">
              <a:spcBef>
                <a:spcPts val="0"/>
              </a:spcBef>
              <a:spcAft>
                <a:spcPts val="0"/>
              </a:spcAft>
              <a:buSzPts val="1400"/>
              <a:buNone/>
              <a:defRPr sz="3603" b="0" i="1" u="none" strike="noStrike" cap="none">
                <a:solidFill>
                  <a:srgbClr val="4D4D4D"/>
                </a:solidFill>
                <a:latin typeface="Arial"/>
                <a:ea typeface="Arial"/>
                <a:cs typeface="Arial"/>
                <a:sym typeface="Arial"/>
              </a:defRPr>
            </a:lvl4pPr>
            <a:lvl5pPr marR="0" lvl="4" algn="r" rtl="0">
              <a:spcBef>
                <a:spcPts val="0"/>
              </a:spcBef>
              <a:spcAft>
                <a:spcPts val="0"/>
              </a:spcAft>
              <a:buSzPts val="1400"/>
              <a:buNone/>
              <a:defRPr sz="3603" b="0" i="1" u="none" strike="noStrike" cap="none">
                <a:solidFill>
                  <a:srgbClr val="4D4D4D"/>
                </a:solidFill>
                <a:latin typeface="Arial"/>
                <a:ea typeface="Arial"/>
                <a:cs typeface="Arial"/>
                <a:sym typeface="Arial"/>
              </a:defRPr>
            </a:lvl5pPr>
            <a:lvl6pPr marR="0" lvl="5" algn="r" rtl="0">
              <a:spcBef>
                <a:spcPts val="0"/>
              </a:spcBef>
              <a:spcAft>
                <a:spcPts val="0"/>
              </a:spcAft>
              <a:buSzPts val="1400"/>
              <a:buNone/>
              <a:defRPr sz="3603" b="0" i="1" u="none" strike="noStrike" cap="none">
                <a:solidFill>
                  <a:srgbClr val="4D4D4D"/>
                </a:solidFill>
                <a:latin typeface="Arial"/>
                <a:ea typeface="Arial"/>
                <a:cs typeface="Arial"/>
                <a:sym typeface="Arial"/>
              </a:defRPr>
            </a:lvl6pPr>
            <a:lvl7pPr marR="0" lvl="6" algn="r" rtl="0">
              <a:spcBef>
                <a:spcPts val="0"/>
              </a:spcBef>
              <a:spcAft>
                <a:spcPts val="0"/>
              </a:spcAft>
              <a:buSzPts val="1400"/>
              <a:buNone/>
              <a:defRPr sz="3603" b="0" i="1" u="none" strike="noStrike" cap="none">
                <a:solidFill>
                  <a:srgbClr val="4D4D4D"/>
                </a:solidFill>
                <a:latin typeface="Arial"/>
                <a:ea typeface="Arial"/>
                <a:cs typeface="Arial"/>
                <a:sym typeface="Arial"/>
              </a:defRPr>
            </a:lvl7pPr>
            <a:lvl8pPr marR="0" lvl="7" algn="r" rtl="0">
              <a:spcBef>
                <a:spcPts val="0"/>
              </a:spcBef>
              <a:spcAft>
                <a:spcPts val="0"/>
              </a:spcAft>
              <a:buSzPts val="1400"/>
              <a:buNone/>
              <a:defRPr sz="3603" b="0" i="1" u="none" strike="noStrike" cap="none">
                <a:solidFill>
                  <a:srgbClr val="4D4D4D"/>
                </a:solidFill>
                <a:latin typeface="Arial"/>
                <a:ea typeface="Arial"/>
                <a:cs typeface="Arial"/>
                <a:sym typeface="Arial"/>
              </a:defRPr>
            </a:lvl8pPr>
            <a:lvl9pPr marR="0" lvl="8" algn="r" rtl="0">
              <a:spcBef>
                <a:spcPts val="0"/>
              </a:spcBef>
              <a:spcAft>
                <a:spcPts val="0"/>
              </a:spcAft>
              <a:buSzPts val="1400"/>
              <a:buNone/>
              <a:defRPr sz="3603" b="0" i="1" u="none" strike="noStrike" cap="none">
                <a:solidFill>
                  <a:srgbClr val="4D4D4D"/>
                </a:solidFill>
                <a:latin typeface="Arial"/>
                <a:ea typeface="Arial"/>
                <a:cs typeface="Arial"/>
                <a:sym typeface="Arial"/>
              </a:defRPr>
            </a:lvl9pPr>
          </a:lstStyle>
          <a:p>
            <a:endParaRPr/>
          </a:p>
        </p:txBody>
      </p:sp>
      <p:sp>
        <p:nvSpPr>
          <p:cNvPr id="11" name="Google Shape;11;p9"/>
          <p:cNvSpPr txBox="1">
            <a:spLocks noGrp="1"/>
          </p:cNvSpPr>
          <p:nvPr>
            <p:ph type="body" idx="1"/>
          </p:nvPr>
        </p:nvSpPr>
        <p:spPr>
          <a:xfrm>
            <a:off x="636587" y="1676400"/>
            <a:ext cx="11472862" cy="44196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515"/>
              </a:spcBef>
              <a:spcAft>
                <a:spcPts val="0"/>
              </a:spcAft>
              <a:buSzPts val="1400"/>
              <a:buNone/>
              <a:defRPr sz="2573" b="0" i="1" u="none" strike="noStrike" cap="none">
                <a:solidFill>
                  <a:schemeClr val="dk1"/>
                </a:solidFill>
                <a:latin typeface="Arial"/>
                <a:ea typeface="Arial"/>
                <a:cs typeface="Arial"/>
                <a:sym typeface="Arial"/>
              </a:defRPr>
            </a:lvl1pPr>
            <a:lvl2pPr marL="914400" marR="0" lvl="1" indent="-302894" algn="l" rtl="0">
              <a:spcBef>
                <a:spcPts val="360"/>
              </a:spcBef>
              <a:spcAft>
                <a:spcPts val="0"/>
              </a:spcAft>
              <a:buClr>
                <a:schemeClr val="hlink"/>
              </a:buClr>
              <a:buSzPts val="1170"/>
              <a:buFont typeface="Noto Sans Symbols"/>
              <a:buChar char="⚪"/>
              <a:defRPr sz="1800" b="0" i="0" u="none" strike="noStrike" cap="none">
                <a:solidFill>
                  <a:schemeClr val="dk1"/>
                </a:solidFill>
                <a:latin typeface="Arial"/>
                <a:ea typeface="Arial"/>
                <a:cs typeface="Arial"/>
                <a:sym typeface="Arial"/>
              </a:defRPr>
            </a:lvl2pPr>
            <a:lvl3pPr marL="1371600" marR="0" lvl="2" indent="-308610" algn="l" rtl="0">
              <a:spcBef>
                <a:spcPts val="360"/>
              </a:spcBef>
              <a:spcAft>
                <a:spcPts val="0"/>
              </a:spcAft>
              <a:buClr>
                <a:schemeClr val="accent1"/>
              </a:buClr>
              <a:buSzPts val="1260"/>
              <a:buFont typeface="Noto Sans Symbols"/>
              <a:buChar char="■"/>
              <a:defRPr sz="1800" b="0" i="1" u="none" strike="noStrike" cap="none">
                <a:solidFill>
                  <a:schemeClr val="dk1"/>
                </a:solidFill>
                <a:latin typeface="Arial"/>
                <a:ea typeface="Arial"/>
                <a:cs typeface="Arial"/>
                <a:sym typeface="Arial"/>
              </a:defRPr>
            </a:lvl3pPr>
            <a:lvl4pPr marL="1828800" marR="0" lvl="3" indent="-314372" algn="l" rtl="0">
              <a:spcBef>
                <a:spcPts val="360"/>
              </a:spcBef>
              <a:spcAft>
                <a:spcPts val="0"/>
              </a:spcAft>
              <a:buClr>
                <a:schemeClr val="hlink"/>
              </a:buClr>
              <a:buSzPts val="1351"/>
              <a:buFont typeface="Noto Sans Symbols"/>
              <a:buChar char="⚪"/>
              <a:defRPr sz="1801" b="0" i="0" u="none" strike="noStrike" cap="none">
                <a:solidFill>
                  <a:schemeClr val="dk1"/>
                </a:solidFill>
                <a:latin typeface="Arial"/>
                <a:ea typeface="Arial"/>
                <a:cs typeface="Arial"/>
                <a:sym typeface="Arial"/>
              </a:defRPr>
            </a:lvl4pPr>
            <a:lvl5pPr marL="2286000" marR="0" lvl="4" indent="-320122" algn="l" rtl="0">
              <a:spcBef>
                <a:spcPts val="412"/>
              </a:spcBef>
              <a:spcAft>
                <a:spcPts val="0"/>
              </a:spcAft>
              <a:buClr>
                <a:schemeClr val="accent1"/>
              </a:buClr>
              <a:buSzPts val="1441"/>
              <a:buFont typeface="Noto Sans Symbols"/>
              <a:buChar char="■"/>
              <a:defRPr sz="2059" b="0" i="0" u="none" strike="noStrike" cap="none">
                <a:solidFill>
                  <a:schemeClr val="dk1"/>
                </a:solidFill>
                <a:latin typeface="Arial"/>
                <a:ea typeface="Arial"/>
                <a:cs typeface="Arial"/>
                <a:sym typeface="Arial"/>
              </a:defRPr>
            </a:lvl5pPr>
            <a:lvl6pPr marL="2743200" marR="0" lvl="5" indent="-320122" algn="l" rtl="0">
              <a:spcBef>
                <a:spcPts val="412"/>
              </a:spcBef>
              <a:spcAft>
                <a:spcPts val="0"/>
              </a:spcAft>
              <a:buClr>
                <a:schemeClr val="accent1"/>
              </a:buClr>
              <a:buSzPts val="1441"/>
              <a:buFont typeface="Noto Sans Symbols"/>
              <a:buChar char="■"/>
              <a:defRPr sz="2059" b="0" i="0" u="none" strike="noStrike" cap="none">
                <a:solidFill>
                  <a:schemeClr val="dk1"/>
                </a:solidFill>
                <a:latin typeface="Arial"/>
                <a:ea typeface="Arial"/>
                <a:cs typeface="Arial"/>
                <a:sym typeface="Arial"/>
              </a:defRPr>
            </a:lvl6pPr>
            <a:lvl7pPr marL="3200400" marR="0" lvl="6" indent="-320122" algn="l" rtl="0">
              <a:spcBef>
                <a:spcPts val="412"/>
              </a:spcBef>
              <a:spcAft>
                <a:spcPts val="0"/>
              </a:spcAft>
              <a:buClr>
                <a:schemeClr val="accent1"/>
              </a:buClr>
              <a:buSzPts val="1441"/>
              <a:buFont typeface="Noto Sans Symbols"/>
              <a:buChar char="■"/>
              <a:defRPr sz="2059" b="0" i="0" u="none" strike="noStrike" cap="none">
                <a:solidFill>
                  <a:schemeClr val="dk1"/>
                </a:solidFill>
                <a:latin typeface="Arial"/>
                <a:ea typeface="Arial"/>
                <a:cs typeface="Arial"/>
                <a:sym typeface="Arial"/>
              </a:defRPr>
            </a:lvl7pPr>
            <a:lvl8pPr marL="3657600" marR="0" lvl="7" indent="-320122" algn="l" rtl="0">
              <a:spcBef>
                <a:spcPts val="412"/>
              </a:spcBef>
              <a:spcAft>
                <a:spcPts val="0"/>
              </a:spcAft>
              <a:buClr>
                <a:schemeClr val="accent1"/>
              </a:buClr>
              <a:buSzPts val="1441"/>
              <a:buFont typeface="Noto Sans Symbols"/>
              <a:buChar char="■"/>
              <a:defRPr sz="2059" b="0" i="0" u="none" strike="noStrike" cap="none">
                <a:solidFill>
                  <a:schemeClr val="dk1"/>
                </a:solidFill>
                <a:latin typeface="Arial"/>
                <a:ea typeface="Arial"/>
                <a:cs typeface="Arial"/>
                <a:sym typeface="Arial"/>
              </a:defRPr>
            </a:lvl8pPr>
            <a:lvl9pPr marL="4114800" marR="0" lvl="8" indent="-320122" algn="l" rtl="0">
              <a:spcBef>
                <a:spcPts val="412"/>
              </a:spcBef>
              <a:spcAft>
                <a:spcPts val="0"/>
              </a:spcAft>
              <a:buClr>
                <a:schemeClr val="accent1"/>
              </a:buClr>
              <a:buSzPts val="1441"/>
              <a:buFont typeface="Noto Sans Symbols"/>
              <a:buChar char="■"/>
              <a:defRPr sz="2059"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
        <p:cNvGrpSpPr/>
        <p:nvPr/>
      </p:nvGrpSpPr>
      <p:grpSpPr>
        <a:xfrm>
          <a:off x="0" y="0"/>
          <a:ext cx="0" cy="0"/>
          <a:chOff x="0" y="0"/>
          <a:chExt cx="0" cy="0"/>
        </a:xfrm>
      </p:grpSpPr>
      <p:sp>
        <p:nvSpPr>
          <p:cNvPr id="14" name="Google Shape;14;p11"/>
          <p:cNvSpPr txBox="1">
            <a:spLocks noGrp="1"/>
          </p:cNvSpPr>
          <p:nvPr>
            <p:ph type="title"/>
          </p:nvPr>
        </p:nvSpPr>
        <p:spPr>
          <a:xfrm>
            <a:off x="2481262" y="711200"/>
            <a:ext cx="9201150" cy="577850"/>
          </a:xfrm>
          <a:prstGeom prst="rect">
            <a:avLst/>
          </a:prstGeom>
          <a:noFill/>
          <a:ln>
            <a:noFill/>
          </a:ln>
        </p:spPr>
        <p:txBody>
          <a:bodyPr spcFirstLastPara="1" wrap="square" lIns="91425" tIns="45700" rIns="91425" bIns="45700" anchor="b" anchorCtr="0">
            <a:noAutofit/>
          </a:bodyPr>
          <a:lstStyle>
            <a:lvl1pPr marR="0" lvl="0" algn="r" rtl="0">
              <a:spcBef>
                <a:spcPts val="0"/>
              </a:spcBef>
              <a:spcAft>
                <a:spcPts val="0"/>
              </a:spcAft>
              <a:buSzPts val="1400"/>
              <a:buNone/>
              <a:defRPr sz="3603" b="0" i="1" u="none" strike="noStrike" cap="none">
                <a:solidFill>
                  <a:srgbClr val="4D4D4D"/>
                </a:solidFill>
                <a:latin typeface="Arial"/>
                <a:ea typeface="Arial"/>
                <a:cs typeface="Arial"/>
                <a:sym typeface="Arial"/>
              </a:defRPr>
            </a:lvl1pPr>
            <a:lvl2pPr marR="0" lvl="1" algn="r" rtl="0">
              <a:spcBef>
                <a:spcPts val="0"/>
              </a:spcBef>
              <a:spcAft>
                <a:spcPts val="0"/>
              </a:spcAft>
              <a:buSzPts val="1400"/>
              <a:buNone/>
              <a:defRPr sz="3603" b="0" i="1" u="none" strike="noStrike" cap="none">
                <a:solidFill>
                  <a:srgbClr val="4D4D4D"/>
                </a:solidFill>
                <a:latin typeface="Arial"/>
                <a:ea typeface="Arial"/>
                <a:cs typeface="Arial"/>
                <a:sym typeface="Arial"/>
              </a:defRPr>
            </a:lvl2pPr>
            <a:lvl3pPr marR="0" lvl="2" algn="r" rtl="0">
              <a:spcBef>
                <a:spcPts val="0"/>
              </a:spcBef>
              <a:spcAft>
                <a:spcPts val="0"/>
              </a:spcAft>
              <a:buSzPts val="1400"/>
              <a:buNone/>
              <a:defRPr sz="3603" b="0" i="1" u="none" strike="noStrike" cap="none">
                <a:solidFill>
                  <a:srgbClr val="4D4D4D"/>
                </a:solidFill>
                <a:latin typeface="Arial"/>
                <a:ea typeface="Arial"/>
                <a:cs typeface="Arial"/>
                <a:sym typeface="Arial"/>
              </a:defRPr>
            </a:lvl3pPr>
            <a:lvl4pPr marR="0" lvl="3" algn="r" rtl="0">
              <a:spcBef>
                <a:spcPts val="0"/>
              </a:spcBef>
              <a:spcAft>
                <a:spcPts val="0"/>
              </a:spcAft>
              <a:buSzPts val="1400"/>
              <a:buNone/>
              <a:defRPr sz="3603" b="0" i="1" u="none" strike="noStrike" cap="none">
                <a:solidFill>
                  <a:srgbClr val="4D4D4D"/>
                </a:solidFill>
                <a:latin typeface="Arial"/>
                <a:ea typeface="Arial"/>
                <a:cs typeface="Arial"/>
                <a:sym typeface="Arial"/>
              </a:defRPr>
            </a:lvl4pPr>
            <a:lvl5pPr marR="0" lvl="4" algn="r" rtl="0">
              <a:spcBef>
                <a:spcPts val="0"/>
              </a:spcBef>
              <a:spcAft>
                <a:spcPts val="0"/>
              </a:spcAft>
              <a:buSzPts val="1400"/>
              <a:buNone/>
              <a:defRPr sz="3603" b="0" i="1" u="none" strike="noStrike" cap="none">
                <a:solidFill>
                  <a:srgbClr val="4D4D4D"/>
                </a:solidFill>
                <a:latin typeface="Arial"/>
                <a:ea typeface="Arial"/>
                <a:cs typeface="Arial"/>
                <a:sym typeface="Arial"/>
              </a:defRPr>
            </a:lvl5pPr>
            <a:lvl6pPr marR="0" lvl="5" algn="r" rtl="0">
              <a:spcBef>
                <a:spcPts val="0"/>
              </a:spcBef>
              <a:spcAft>
                <a:spcPts val="0"/>
              </a:spcAft>
              <a:buSzPts val="1400"/>
              <a:buNone/>
              <a:defRPr sz="3603" b="0" i="1" u="none" strike="noStrike" cap="none">
                <a:solidFill>
                  <a:srgbClr val="4D4D4D"/>
                </a:solidFill>
                <a:latin typeface="Arial"/>
                <a:ea typeface="Arial"/>
                <a:cs typeface="Arial"/>
                <a:sym typeface="Arial"/>
              </a:defRPr>
            </a:lvl6pPr>
            <a:lvl7pPr marR="0" lvl="6" algn="r" rtl="0">
              <a:spcBef>
                <a:spcPts val="0"/>
              </a:spcBef>
              <a:spcAft>
                <a:spcPts val="0"/>
              </a:spcAft>
              <a:buSzPts val="1400"/>
              <a:buNone/>
              <a:defRPr sz="3603" b="0" i="1" u="none" strike="noStrike" cap="none">
                <a:solidFill>
                  <a:srgbClr val="4D4D4D"/>
                </a:solidFill>
                <a:latin typeface="Arial"/>
                <a:ea typeface="Arial"/>
                <a:cs typeface="Arial"/>
                <a:sym typeface="Arial"/>
              </a:defRPr>
            </a:lvl7pPr>
            <a:lvl8pPr marR="0" lvl="7" algn="r" rtl="0">
              <a:spcBef>
                <a:spcPts val="0"/>
              </a:spcBef>
              <a:spcAft>
                <a:spcPts val="0"/>
              </a:spcAft>
              <a:buSzPts val="1400"/>
              <a:buNone/>
              <a:defRPr sz="3603" b="0" i="1" u="none" strike="noStrike" cap="none">
                <a:solidFill>
                  <a:srgbClr val="4D4D4D"/>
                </a:solidFill>
                <a:latin typeface="Arial"/>
                <a:ea typeface="Arial"/>
                <a:cs typeface="Arial"/>
                <a:sym typeface="Arial"/>
              </a:defRPr>
            </a:lvl8pPr>
            <a:lvl9pPr marR="0" lvl="8" algn="r" rtl="0">
              <a:spcBef>
                <a:spcPts val="0"/>
              </a:spcBef>
              <a:spcAft>
                <a:spcPts val="0"/>
              </a:spcAft>
              <a:buSzPts val="1400"/>
              <a:buNone/>
              <a:defRPr sz="3603" b="0" i="1" u="none" strike="noStrike" cap="none">
                <a:solidFill>
                  <a:srgbClr val="4D4D4D"/>
                </a:solidFill>
                <a:latin typeface="Arial"/>
                <a:ea typeface="Arial"/>
                <a:cs typeface="Arial"/>
                <a:sym typeface="Arial"/>
              </a:defRPr>
            </a:lvl9pPr>
          </a:lstStyle>
          <a:p>
            <a:endParaRPr/>
          </a:p>
        </p:txBody>
      </p:sp>
      <p:sp>
        <p:nvSpPr>
          <p:cNvPr id="15" name="Google Shape;15;p11"/>
          <p:cNvSpPr txBox="1">
            <a:spLocks noGrp="1"/>
          </p:cNvSpPr>
          <p:nvPr>
            <p:ph type="body" idx="1"/>
          </p:nvPr>
        </p:nvSpPr>
        <p:spPr>
          <a:xfrm>
            <a:off x="636587" y="1676400"/>
            <a:ext cx="11472862" cy="44196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515"/>
              </a:spcBef>
              <a:spcAft>
                <a:spcPts val="0"/>
              </a:spcAft>
              <a:buSzPts val="1400"/>
              <a:buNone/>
              <a:defRPr sz="2573" b="0" i="1" u="none" strike="noStrike" cap="none">
                <a:solidFill>
                  <a:schemeClr val="dk1"/>
                </a:solidFill>
                <a:latin typeface="Arial"/>
                <a:ea typeface="Arial"/>
                <a:cs typeface="Arial"/>
                <a:sym typeface="Arial"/>
              </a:defRPr>
            </a:lvl1pPr>
            <a:lvl2pPr marL="914400" marR="0" lvl="1" indent="-302894" algn="l" rtl="0">
              <a:spcBef>
                <a:spcPts val="360"/>
              </a:spcBef>
              <a:spcAft>
                <a:spcPts val="0"/>
              </a:spcAft>
              <a:buClr>
                <a:schemeClr val="hlink"/>
              </a:buClr>
              <a:buSzPts val="1170"/>
              <a:buFont typeface="Noto Sans Symbols"/>
              <a:buChar char="⚪"/>
              <a:defRPr sz="1800" b="0" i="0" u="none" strike="noStrike" cap="none">
                <a:solidFill>
                  <a:schemeClr val="dk1"/>
                </a:solidFill>
                <a:latin typeface="Arial"/>
                <a:ea typeface="Arial"/>
                <a:cs typeface="Arial"/>
                <a:sym typeface="Arial"/>
              </a:defRPr>
            </a:lvl2pPr>
            <a:lvl3pPr marL="1371600" marR="0" lvl="2" indent="-308610" algn="l" rtl="0">
              <a:spcBef>
                <a:spcPts val="360"/>
              </a:spcBef>
              <a:spcAft>
                <a:spcPts val="0"/>
              </a:spcAft>
              <a:buClr>
                <a:schemeClr val="accent1"/>
              </a:buClr>
              <a:buSzPts val="1260"/>
              <a:buFont typeface="Noto Sans Symbols"/>
              <a:buChar char="■"/>
              <a:defRPr sz="1800" b="0" i="1" u="none" strike="noStrike" cap="none">
                <a:solidFill>
                  <a:schemeClr val="dk1"/>
                </a:solidFill>
                <a:latin typeface="Arial"/>
                <a:ea typeface="Arial"/>
                <a:cs typeface="Arial"/>
                <a:sym typeface="Arial"/>
              </a:defRPr>
            </a:lvl3pPr>
            <a:lvl4pPr marL="1828800" marR="0" lvl="3" indent="-314372" algn="l" rtl="0">
              <a:spcBef>
                <a:spcPts val="360"/>
              </a:spcBef>
              <a:spcAft>
                <a:spcPts val="0"/>
              </a:spcAft>
              <a:buClr>
                <a:schemeClr val="hlink"/>
              </a:buClr>
              <a:buSzPts val="1351"/>
              <a:buFont typeface="Noto Sans Symbols"/>
              <a:buChar char="⚪"/>
              <a:defRPr sz="1801" b="0" i="0" u="none" strike="noStrike" cap="none">
                <a:solidFill>
                  <a:schemeClr val="dk1"/>
                </a:solidFill>
                <a:latin typeface="Arial"/>
                <a:ea typeface="Arial"/>
                <a:cs typeface="Arial"/>
                <a:sym typeface="Arial"/>
              </a:defRPr>
            </a:lvl4pPr>
            <a:lvl5pPr marL="2286000" marR="0" lvl="4" indent="-320122" algn="l" rtl="0">
              <a:spcBef>
                <a:spcPts val="412"/>
              </a:spcBef>
              <a:spcAft>
                <a:spcPts val="0"/>
              </a:spcAft>
              <a:buClr>
                <a:schemeClr val="accent1"/>
              </a:buClr>
              <a:buSzPts val="1441"/>
              <a:buFont typeface="Noto Sans Symbols"/>
              <a:buChar char="■"/>
              <a:defRPr sz="2059" b="0" i="0" u="none" strike="noStrike" cap="none">
                <a:solidFill>
                  <a:schemeClr val="dk1"/>
                </a:solidFill>
                <a:latin typeface="Arial"/>
                <a:ea typeface="Arial"/>
                <a:cs typeface="Arial"/>
                <a:sym typeface="Arial"/>
              </a:defRPr>
            </a:lvl5pPr>
            <a:lvl6pPr marL="2743200" marR="0" lvl="5" indent="-320122" algn="l" rtl="0">
              <a:spcBef>
                <a:spcPts val="412"/>
              </a:spcBef>
              <a:spcAft>
                <a:spcPts val="0"/>
              </a:spcAft>
              <a:buClr>
                <a:schemeClr val="accent1"/>
              </a:buClr>
              <a:buSzPts val="1441"/>
              <a:buFont typeface="Noto Sans Symbols"/>
              <a:buChar char="■"/>
              <a:defRPr sz="2059" b="0" i="0" u="none" strike="noStrike" cap="none">
                <a:solidFill>
                  <a:schemeClr val="dk1"/>
                </a:solidFill>
                <a:latin typeface="Arial"/>
                <a:ea typeface="Arial"/>
                <a:cs typeface="Arial"/>
                <a:sym typeface="Arial"/>
              </a:defRPr>
            </a:lvl6pPr>
            <a:lvl7pPr marL="3200400" marR="0" lvl="6" indent="-320122" algn="l" rtl="0">
              <a:spcBef>
                <a:spcPts val="412"/>
              </a:spcBef>
              <a:spcAft>
                <a:spcPts val="0"/>
              </a:spcAft>
              <a:buClr>
                <a:schemeClr val="accent1"/>
              </a:buClr>
              <a:buSzPts val="1441"/>
              <a:buFont typeface="Noto Sans Symbols"/>
              <a:buChar char="■"/>
              <a:defRPr sz="2059" b="0" i="0" u="none" strike="noStrike" cap="none">
                <a:solidFill>
                  <a:schemeClr val="dk1"/>
                </a:solidFill>
                <a:latin typeface="Arial"/>
                <a:ea typeface="Arial"/>
                <a:cs typeface="Arial"/>
                <a:sym typeface="Arial"/>
              </a:defRPr>
            </a:lvl7pPr>
            <a:lvl8pPr marL="3657600" marR="0" lvl="7" indent="-320122" algn="l" rtl="0">
              <a:spcBef>
                <a:spcPts val="412"/>
              </a:spcBef>
              <a:spcAft>
                <a:spcPts val="0"/>
              </a:spcAft>
              <a:buClr>
                <a:schemeClr val="accent1"/>
              </a:buClr>
              <a:buSzPts val="1441"/>
              <a:buFont typeface="Noto Sans Symbols"/>
              <a:buChar char="■"/>
              <a:defRPr sz="2059" b="0" i="0" u="none" strike="noStrike" cap="none">
                <a:solidFill>
                  <a:schemeClr val="dk1"/>
                </a:solidFill>
                <a:latin typeface="Arial"/>
                <a:ea typeface="Arial"/>
                <a:cs typeface="Arial"/>
                <a:sym typeface="Arial"/>
              </a:defRPr>
            </a:lvl8pPr>
            <a:lvl9pPr marL="4114800" marR="0" lvl="8" indent="-320122" algn="l" rtl="0">
              <a:spcBef>
                <a:spcPts val="412"/>
              </a:spcBef>
              <a:spcAft>
                <a:spcPts val="0"/>
              </a:spcAft>
              <a:buClr>
                <a:schemeClr val="accent1"/>
              </a:buClr>
              <a:buSzPts val="1441"/>
              <a:buFont typeface="Noto Sans Symbols"/>
              <a:buChar char="■"/>
              <a:defRPr sz="2059" b="0" i="0" u="none" strike="noStrike" cap="none">
                <a:solidFill>
                  <a:schemeClr val="dk1"/>
                </a:solidFill>
                <a:latin typeface="Arial"/>
                <a:ea typeface="Arial"/>
                <a:cs typeface="Arial"/>
                <a:sym typeface="Arial"/>
              </a:defRPr>
            </a:lvl9pPr>
          </a:lstStyle>
          <a:p>
            <a:endParaRPr/>
          </a:p>
        </p:txBody>
      </p:sp>
      <p:sp>
        <p:nvSpPr>
          <p:cNvPr id="16" name="Google Shape;16;p11"/>
          <p:cNvSpPr txBox="1">
            <a:spLocks noGrp="1"/>
          </p:cNvSpPr>
          <p:nvPr>
            <p:ph type="sldNum" idx="12"/>
          </p:nvPr>
        </p:nvSpPr>
        <p:spPr>
          <a:xfrm>
            <a:off x="11961812" y="6324600"/>
            <a:ext cx="579437" cy="38100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chemeClr val="dk1"/>
              </a:buClr>
              <a:buSzPts val="1200"/>
              <a:buFont typeface="Arial"/>
              <a:buNone/>
              <a:defRPr sz="1200" b="1" i="0" u="none" strike="noStrike" cap="none">
                <a:solidFill>
                  <a:schemeClr val="dk1"/>
                </a:solidFill>
                <a:latin typeface="Arial"/>
                <a:ea typeface="Arial"/>
                <a:cs typeface="Arial"/>
                <a:sym typeface="Arial"/>
              </a:defRPr>
            </a:lvl1pPr>
            <a:lvl2pPr marL="0" marR="0" lvl="1" indent="0" algn="l" rtl="0">
              <a:lnSpc>
                <a:spcPct val="100000"/>
              </a:lnSpc>
              <a:spcBef>
                <a:spcPts val="0"/>
              </a:spcBef>
              <a:spcAft>
                <a:spcPts val="0"/>
              </a:spcAft>
              <a:buClr>
                <a:schemeClr val="dk1"/>
              </a:buClr>
              <a:buSzPts val="1200"/>
              <a:buFont typeface="Arial"/>
              <a:buNone/>
              <a:defRPr sz="1200" b="1" i="0" u="none" strike="noStrike" cap="none">
                <a:solidFill>
                  <a:schemeClr val="dk1"/>
                </a:solidFill>
                <a:latin typeface="Arial"/>
                <a:ea typeface="Arial"/>
                <a:cs typeface="Arial"/>
                <a:sym typeface="Arial"/>
              </a:defRPr>
            </a:lvl2pPr>
            <a:lvl3pPr marL="0" marR="0" lvl="2" indent="0" algn="l" rtl="0">
              <a:lnSpc>
                <a:spcPct val="100000"/>
              </a:lnSpc>
              <a:spcBef>
                <a:spcPts val="0"/>
              </a:spcBef>
              <a:spcAft>
                <a:spcPts val="0"/>
              </a:spcAft>
              <a:buClr>
                <a:schemeClr val="dk1"/>
              </a:buClr>
              <a:buSzPts val="1200"/>
              <a:buFont typeface="Arial"/>
              <a:buNone/>
              <a:defRPr sz="1200" b="1" i="0" u="none" strike="noStrike" cap="none">
                <a:solidFill>
                  <a:schemeClr val="dk1"/>
                </a:solidFill>
                <a:latin typeface="Arial"/>
                <a:ea typeface="Arial"/>
                <a:cs typeface="Arial"/>
                <a:sym typeface="Arial"/>
              </a:defRPr>
            </a:lvl3pPr>
            <a:lvl4pPr marL="0" marR="0" lvl="3" indent="0" algn="l" rtl="0">
              <a:lnSpc>
                <a:spcPct val="100000"/>
              </a:lnSpc>
              <a:spcBef>
                <a:spcPts val="0"/>
              </a:spcBef>
              <a:spcAft>
                <a:spcPts val="0"/>
              </a:spcAft>
              <a:buClr>
                <a:schemeClr val="dk1"/>
              </a:buClr>
              <a:buSzPts val="1200"/>
              <a:buFont typeface="Arial"/>
              <a:buNone/>
              <a:defRPr sz="1200" b="1" i="0" u="none" strike="noStrike" cap="none">
                <a:solidFill>
                  <a:schemeClr val="dk1"/>
                </a:solidFill>
                <a:latin typeface="Arial"/>
                <a:ea typeface="Arial"/>
                <a:cs typeface="Arial"/>
                <a:sym typeface="Arial"/>
              </a:defRPr>
            </a:lvl4pPr>
            <a:lvl5pPr marL="0" marR="0" lvl="4" indent="0" algn="l" rtl="0">
              <a:lnSpc>
                <a:spcPct val="100000"/>
              </a:lnSpc>
              <a:spcBef>
                <a:spcPts val="0"/>
              </a:spcBef>
              <a:spcAft>
                <a:spcPts val="0"/>
              </a:spcAft>
              <a:buClr>
                <a:schemeClr val="dk1"/>
              </a:buClr>
              <a:buSzPts val="1200"/>
              <a:buFont typeface="Arial"/>
              <a:buNone/>
              <a:defRPr sz="1200" b="1" i="0" u="none" strike="noStrike" cap="none">
                <a:solidFill>
                  <a:schemeClr val="dk1"/>
                </a:solidFill>
                <a:latin typeface="Arial"/>
                <a:ea typeface="Arial"/>
                <a:cs typeface="Arial"/>
                <a:sym typeface="Arial"/>
              </a:defRPr>
            </a:lvl5pPr>
            <a:lvl6pPr marL="0" marR="0" lvl="5" indent="0" algn="l" rtl="0">
              <a:lnSpc>
                <a:spcPct val="100000"/>
              </a:lnSpc>
              <a:spcBef>
                <a:spcPts val="0"/>
              </a:spcBef>
              <a:spcAft>
                <a:spcPts val="0"/>
              </a:spcAft>
              <a:buClr>
                <a:schemeClr val="dk1"/>
              </a:buClr>
              <a:buSzPts val="1200"/>
              <a:buFont typeface="Arial"/>
              <a:buNone/>
              <a:defRPr sz="1200" b="1" i="0" u="none" strike="noStrike" cap="none">
                <a:solidFill>
                  <a:schemeClr val="dk1"/>
                </a:solidFill>
                <a:latin typeface="Arial"/>
                <a:ea typeface="Arial"/>
                <a:cs typeface="Arial"/>
                <a:sym typeface="Arial"/>
              </a:defRPr>
            </a:lvl6pPr>
            <a:lvl7pPr marL="0" marR="0" lvl="6" indent="0" algn="l" rtl="0">
              <a:lnSpc>
                <a:spcPct val="100000"/>
              </a:lnSpc>
              <a:spcBef>
                <a:spcPts val="0"/>
              </a:spcBef>
              <a:spcAft>
                <a:spcPts val="0"/>
              </a:spcAft>
              <a:buClr>
                <a:schemeClr val="dk1"/>
              </a:buClr>
              <a:buSzPts val="1200"/>
              <a:buFont typeface="Arial"/>
              <a:buNone/>
              <a:defRPr sz="1200" b="1" i="0" u="none" strike="noStrike" cap="none">
                <a:solidFill>
                  <a:schemeClr val="dk1"/>
                </a:solidFill>
                <a:latin typeface="Arial"/>
                <a:ea typeface="Arial"/>
                <a:cs typeface="Arial"/>
                <a:sym typeface="Arial"/>
              </a:defRPr>
            </a:lvl7pPr>
            <a:lvl8pPr marL="0" marR="0" lvl="7" indent="0" algn="l" rtl="0">
              <a:lnSpc>
                <a:spcPct val="100000"/>
              </a:lnSpc>
              <a:spcBef>
                <a:spcPts val="0"/>
              </a:spcBef>
              <a:spcAft>
                <a:spcPts val="0"/>
              </a:spcAft>
              <a:buClr>
                <a:schemeClr val="dk1"/>
              </a:buClr>
              <a:buSzPts val="1200"/>
              <a:buFont typeface="Arial"/>
              <a:buNone/>
              <a:defRPr sz="1200" b="1" i="0" u="none" strike="noStrike" cap="none">
                <a:solidFill>
                  <a:schemeClr val="dk1"/>
                </a:solidFill>
                <a:latin typeface="Arial"/>
                <a:ea typeface="Arial"/>
                <a:cs typeface="Arial"/>
                <a:sym typeface="Arial"/>
              </a:defRPr>
            </a:lvl8pPr>
            <a:lvl9pPr marL="0" marR="0" lvl="8" indent="0" algn="l" rtl="0">
              <a:lnSpc>
                <a:spcPct val="100000"/>
              </a:lnSpc>
              <a:spcBef>
                <a:spcPts val="0"/>
              </a:spcBef>
              <a:spcAft>
                <a:spcPts val="0"/>
              </a:spcAft>
              <a:buClr>
                <a:schemeClr val="dk1"/>
              </a:buClr>
              <a:buSzPts val="1200"/>
              <a:buFont typeface="Arial"/>
              <a:buNone/>
              <a:defRPr sz="1200" b="1"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sz="1400" b="0">
              <a:solidFill>
                <a:srgbClr val="000000"/>
              </a:solidFill>
            </a:endParaRPr>
          </a:p>
        </p:txBody>
      </p:sp>
    </p:spTree>
  </p:cSld>
  <p:clrMap bg1="lt1" tx1="dk1" bg2="dk2" tx2="lt2" accent1="accent1" accent2="accent2" accent3="accent3" accent4="accent4" accent5="accent5" accent6="accent6" hlink="hlink" folHlink="folHlink"/>
  <p:sldLayoutIdLst>
    <p:sldLayoutId id="2147483651"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
        <p:cNvGrpSpPr/>
        <p:nvPr/>
      </p:nvGrpSpPr>
      <p:grpSpPr>
        <a:xfrm>
          <a:off x="0" y="0"/>
          <a:ext cx="0" cy="0"/>
          <a:chOff x="0" y="0"/>
          <a:chExt cx="0" cy="0"/>
        </a:xfrm>
      </p:grpSpPr>
      <p:sp>
        <p:nvSpPr>
          <p:cNvPr id="21" name="Google Shape;21;p13"/>
          <p:cNvSpPr txBox="1">
            <a:spLocks noGrp="1"/>
          </p:cNvSpPr>
          <p:nvPr>
            <p:ph type="title"/>
          </p:nvPr>
        </p:nvSpPr>
        <p:spPr>
          <a:xfrm>
            <a:off x="2481262" y="711200"/>
            <a:ext cx="9201150" cy="577850"/>
          </a:xfrm>
          <a:prstGeom prst="rect">
            <a:avLst/>
          </a:prstGeom>
          <a:noFill/>
          <a:ln>
            <a:noFill/>
          </a:ln>
        </p:spPr>
        <p:txBody>
          <a:bodyPr spcFirstLastPara="1" wrap="square" lIns="91425" tIns="45700" rIns="91425" bIns="45700" anchor="b" anchorCtr="0">
            <a:noAutofit/>
          </a:bodyPr>
          <a:lstStyle>
            <a:lvl1pPr marR="0" lvl="0" algn="r" rtl="0">
              <a:spcBef>
                <a:spcPts val="0"/>
              </a:spcBef>
              <a:spcAft>
                <a:spcPts val="0"/>
              </a:spcAft>
              <a:buSzPts val="1400"/>
              <a:buNone/>
              <a:defRPr sz="3603" b="0" i="1" u="none" strike="noStrike" cap="none">
                <a:solidFill>
                  <a:srgbClr val="4D4D4D"/>
                </a:solidFill>
                <a:latin typeface="Arial"/>
                <a:ea typeface="Arial"/>
                <a:cs typeface="Arial"/>
                <a:sym typeface="Arial"/>
              </a:defRPr>
            </a:lvl1pPr>
            <a:lvl2pPr marR="0" lvl="1" algn="r" rtl="0">
              <a:spcBef>
                <a:spcPts val="0"/>
              </a:spcBef>
              <a:spcAft>
                <a:spcPts val="0"/>
              </a:spcAft>
              <a:buSzPts val="1400"/>
              <a:buNone/>
              <a:defRPr sz="3603" b="0" i="1" u="none" strike="noStrike" cap="none">
                <a:solidFill>
                  <a:srgbClr val="4D4D4D"/>
                </a:solidFill>
                <a:latin typeface="Arial"/>
                <a:ea typeface="Arial"/>
                <a:cs typeface="Arial"/>
                <a:sym typeface="Arial"/>
              </a:defRPr>
            </a:lvl2pPr>
            <a:lvl3pPr marR="0" lvl="2" algn="r" rtl="0">
              <a:spcBef>
                <a:spcPts val="0"/>
              </a:spcBef>
              <a:spcAft>
                <a:spcPts val="0"/>
              </a:spcAft>
              <a:buSzPts val="1400"/>
              <a:buNone/>
              <a:defRPr sz="3603" b="0" i="1" u="none" strike="noStrike" cap="none">
                <a:solidFill>
                  <a:srgbClr val="4D4D4D"/>
                </a:solidFill>
                <a:latin typeface="Arial"/>
                <a:ea typeface="Arial"/>
                <a:cs typeface="Arial"/>
                <a:sym typeface="Arial"/>
              </a:defRPr>
            </a:lvl3pPr>
            <a:lvl4pPr marR="0" lvl="3" algn="r" rtl="0">
              <a:spcBef>
                <a:spcPts val="0"/>
              </a:spcBef>
              <a:spcAft>
                <a:spcPts val="0"/>
              </a:spcAft>
              <a:buSzPts val="1400"/>
              <a:buNone/>
              <a:defRPr sz="3603" b="0" i="1" u="none" strike="noStrike" cap="none">
                <a:solidFill>
                  <a:srgbClr val="4D4D4D"/>
                </a:solidFill>
                <a:latin typeface="Arial"/>
                <a:ea typeface="Arial"/>
                <a:cs typeface="Arial"/>
                <a:sym typeface="Arial"/>
              </a:defRPr>
            </a:lvl4pPr>
            <a:lvl5pPr marR="0" lvl="4" algn="r" rtl="0">
              <a:spcBef>
                <a:spcPts val="0"/>
              </a:spcBef>
              <a:spcAft>
                <a:spcPts val="0"/>
              </a:spcAft>
              <a:buSzPts val="1400"/>
              <a:buNone/>
              <a:defRPr sz="3603" b="0" i="1" u="none" strike="noStrike" cap="none">
                <a:solidFill>
                  <a:srgbClr val="4D4D4D"/>
                </a:solidFill>
                <a:latin typeface="Arial"/>
                <a:ea typeface="Arial"/>
                <a:cs typeface="Arial"/>
                <a:sym typeface="Arial"/>
              </a:defRPr>
            </a:lvl5pPr>
            <a:lvl6pPr marR="0" lvl="5" algn="r" rtl="0">
              <a:spcBef>
                <a:spcPts val="0"/>
              </a:spcBef>
              <a:spcAft>
                <a:spcPts val="0"/>
              </a:spcAft>
              <a:buSzPts val="1400"/>
              <a:buNone/>
              <a:defRPr sz="3603" b="0" i="1" u="none" strike="noStrike" cap="none">
                <a:solidFill>
                  <a:srgbClr val="4D4D4D"/>
                </a:solidFill>
                <a:latin typeface="Arial"/>
                <a:ea typeface="Arial"/>
                <a:cs typeface="Arial"/>
                <a:sym typeface="Arial"/>
              </a:defRPr>
            </a:lvl6pPr>
            <a:lvl7pPr marR="0" lvl="6" algn="r" rtl="0">
              <a:spcBef>
                <a:spcPts val="0"/>
              </a:spcBef>
              <a:spcAft>
                <a:spcPts val="0"/>
              </a:spcAft>
              <a:buSzPts val="1400"/>
              <a:buNone/>
              <a:defRPr sz="3603" b="0" i="1" u="none" strike="noStrike" cap="none">
                <a:solidFill>
                  <a:srgbClr val="4D4D4D"/>
                </a:solidFill>
                <a:latin typeface="Arial"/>
                <a:ea typeface="Arial"/>
                <a:cs typeface="Arial"/>
                <a:sym typeface="Arial"/>
              </a:defRPr>
            </a:lvl7pPr>
            <a:lvl8pPr marR="0" lvl="7" algn="r" rtl="0">
              <a:spcBef>
                <a:spcPts val="0"/>
              </a:spcBef>
              <a:spcAft>
                <a:spcPts val="0"/>
              </a:spcAft>
              <a:buSzPts val="1400"/>
              <a:buNone/>
              <a:defRPr sz="3603" b="0" i="1" u="none" strike="noStrike" cap="none">
                <a:solidFill>
                  <a:srgbClr val="4D4D4D"/>
                </a:solidFill>
                <a:latin typeface="Arial"/>
                <a:ea typeface="Arial"/>
                <a:cs typeface="Arial"/>
                <a:sym typeface="Arial"/>
              </a:defRPr>
            </a:lvl8pPr>
            <a:lvl9pPr marR="0" lvl="8" algn="r" rtl="0">
              <a:spcBef>
                <a:spcPts val="0"/>
              </a:spcBef>
              <a:spcAft>
                <a:spcPts val="0"/>
              </a:spcAft>
              <a:buSzPts val="1400"/>
              <a:buNone/>
              <a:defRPr sz="3603" b="0" i="1" u="none" strike="noStrike" cap="none">
                <a:solidFill>
                  <a:srgbClr val="4D4D4D"/>
                </a:solidFill>
                <a:latin typeface="Arial"/>
                <a:ea typeface="Arial"/>
                <a:cs typeface="Arial"/>
                <a:sym typeface="Arial"/>
              </a:defRPr>
            </a:lvl9pPr>
          </a:lstStyle>
          <a:p>
            <a:endParaRPr/>
          </a:p>
        </p:txBody>
      </p:sp>
      <p:sp>
        <p:nvSpPr>
          <p:cNvPr id="22" name="Google Shape;22;p13"/>
          <p:cNvSpPr txBox="1">
            <a:spLocks noGrp="1"/>
          </p:cNvSpPr>
          <p:nvPr>
            <p:ph type="body" idx="1"/>
          </p:nvPr>
        </p:nvSpPr>
        <p:spPr>
          <a:xfrm>
            <a:off x="636587" y="1676400"/>
            <a:ext cx="11472862" cy="44196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515"/>
              </a:spcBef>
              <a:spcAft>
                <a:spcPts val="0"/>
              </a:spcAft>
              <a:buSzPts val="1400"/>
              <a:buNone/>
              <a:defRPr sz="2573" b="0" i="1" u="none" strike="noStrike" cap="none">
                <a:solidFill>
                  <a:schemeClr val="dk1"/>
                </a:solidFill>
                <a:latin typeface="Arial"/>
                <a:ea typeface="Arial"/>
                <a:cs typeface="Arial"/>
                <a:sym typeface="Arial"/>
              </a:defRPr>
            </a:lvl1pPr>
            <a:lvl2pPr marL="914400" marR="0" lvl="1" indent="-302894" algn="l" rtl="0">
              <a:spcBef>
                <a:spcPts val="360"/>
              </a:spcBef>
              <a:spcAft>
                <a:spcPts val="0"/>
              </a:spcAft>
              <a:buClr>
                <a:schemeClr val="hlink"/>
              </a:buClr>
              <a:buSzPts val="1170"/>
              <a:buFont typeface="Noto Sans Symbols"/>
              <a:buChar char="⚪"/>
              <a:defRPr sz="1800" b="0" i="0" u="none" strike="noStrike" cap="none">
                <a:solidFill>
                  <a:schemeClr val="dk1"/>
                </a:solidFill>
                <a:latin typeface="Arial"/>
                <a:ea typeface="Arial"/>
                <a:cs typeface="Arial"/>
                <a:sym typeface="Arial"/>
              </a:defRPr>
            </a:lvl2pPr>
            <a:lvl3pPr marL="1371600" marR="0" lvl="2" indent="-308610" algn="l" rtl="0">
              <a:spcBef>
                <a:spcPts val="360"/>
              </a:spcBef>
              <a:spcAft>
                <a:spcPts val="0"/>
              </a:spcAft>
              <a:buClr>
                <a:schemeClr val="accent1"/>
              </a:buClr>
              <a:buSzPts val="1260"/>
              <a:buFont typeface="Noto Sans Symbols"/>
              <a:buChar char="■"/>
              <a:defRPr sz="1800" b="0" i="1" u="none" strike="noStrike" cap="none">
                <a:solidFill>
                  <a:schemeClr val="dk1"/>
                </a:solidFill>
                <a:latin typeface="Arial"/>
                <a:ea typeface="Arial"/>
                <a:cs typeface="Arial"/>
                <a:sym typeface="Arial"/>
              </a:defRPr>
            </a:lvl3pPr>
            <a:lvl4pPr marL="1828800" marR="0" lvl="3" indent="-314372" algn="l" rtl="0">
              <a:spcBef>
                <a:spcPts val="360"/>
              </a:spcBef>
              <a:spcAft>
                <a:spcPts val="0"/>
              </a:spcAft>
              <a:buClr>
                <a:schemeClr val="hlink"/>
              </a:buClr>
              <a:buSzPts val="1351"/>
              <a:buFont typeface="Noto Sans Symbols"/>
              <a:buChar char="⚪"/>
              <a:defRPr sz="1801" b="0" i="0" u="none" strike="noStrike" cap="none">
                <a:solidFill>
                  <a:schemeClr val="dk1"/>
                </a:solidFill>
                <a:latin typeface="Arial"/>
                <a:ea typeface="Arial"/>
                <a:cs typeface="Arial"/>
                <a:sym typeface="Arial"/>
              </a:defRPr>
            </a:lvl4pPr>
            <a:lvl5pPr marL="2286000" marR="0" lvl="4" indent="-320122" algn="l" rtl="0">
              <a:spcBef>
                <a:spcPts val="412"/>
              </a:spcBef>
              <a:spcAft>
                <a:spcPts val="0"/>
              </a:spcAft>
              <a:buClr>
                <a:schemeClr val="accent1"/>
              </a:buClr>
              <a:buSzPts val="1441"/>
              <a:buFont typeface="Noto Sans Symbols"/>
              <a:buChar char="■"/>
              <a:defRPr sz="2059" b="0" i="0" u="none" strike="noStrike" cap="none">
                <a:solidFill>
                  <a:schemeClr val="dk1"/>
                </a:solidFill>
                <a:latin typeface="Arial"/>
                <a:ea typeface="Arial"/>
                <a:cs typeface="Arial"/>
                <a:sym typeface="Arial"/>
              </a:defRPr>
            </a:lvl5pPr>
            <a:lvl6pPr marL="2743200" marR="0" lvl="5" indent="-320122" algn="l" rtl="0">
              <a:spcBef>
                <a:spcPts val="412"/>
              </a:spcBef>
              <a:spcAft>
                <a:spcPts val="0"/>
              </a:spcAft>
              <a:buClr>
                <a:schemeClr val="accent1"/>
              </a:buClr>
              <a:buSzPts val="1441"/>
              <a:buFont typeface="Noto Sans Symbols"/>
              <a:buChar char="■"/>
              <a:defRPr sz="2059" b="0" i="0" u="none" strike="noStrike" cap="none">
                <a:solidFill>
                  <a:schemeClr val="dk1"/>
                </a:solidFill>
                <a:latin typeface="Arial"/>
                <a:ea typeface="Arial"/>
                <a:cs typeface="Arial"/>
                <a:sym typeface="Arial"/>
              </a:defRPr>
            </a:lvl6pPr>
            <a:lvl7pPr marL="3200400" marR="0" lvl="6" indent="-320122" algn="l" rtl="0">
              <a:spcBef>
                <a:spcPts val="412"/>
              </a:spcBef>
              <a:spcAft>
                <a:spcPts val="0"/>
              </a:spcAft>
              <a:buClr>
                <a:schemeClr val="accent1"/>
              </a:buClr>
              <a:buSzPts val="1441"/>
              <a:buFont typeface="Noto Sans Symbols"/>
              <a:buChar char="■"/>
              <a:defRPr sz="2059" b="0" i="0" u="none" strike="noStrike" cap="none">
                <a:solidFill>
                  <a:schemeClr val="dk1"/>
                </a:solidFill>
                <a:latin typeface="Arial"/>
                <a:ea typeface="Arial"/>
                <a:cs typeface="Arial"/>
                <a:sym typeface="Arial"/>
              </a:defRPr>
            </a:lvl7pPr>
            <a:lvl8pPr marL="3657600" marR="0" lvl="7" indent="-320122" algn="l" rtl="0">
              <a:spcBef>
                <a:spcPts val="412"/>
              </a:spcBef>
              <a:spcAft>
                <a:spcPts val="0"/>
              </a:spcAft>
              <a:buClr>
                <a:schemeClr val="accent1"/>
              </a:buClr>
              <a:buSzPts val="1441"/>
              <a:buFont typeface="Noto Sans Symbols"/>
              <a:buChar char="■"/>
              <a:defRPr sz="2059" b="0" i="0" u="none" strike="noStrike" cap="none">
                <a:solidFill>
                  <a:schemeClr val="dk1"/>
                </a:solidFill>
                <a:latin typeface="Arial"/>
                <a:ea typeface="Arial"/>
                <a:cs typeface="Arial"/>
                <a:sym typeface="Arial"/>
              </a:defRPr>
            </a:lvl8pPr>
            <a:lvl9pPr marL="4114800" marR="0" lvl="8" indent="-320122" algn="l" rtl="0">
              <a:spcBef>
                <a:spcPts val="412"/>
              </a:spcBef>
              <a:spcAft>
                <a:spcPts val="0"/>
              </a:spcAft>
              <a:buClr>
                <a:schemeClr val="accent1"/>
              </a:buClr>
              <a:buSzPts val="1441"/>
              <a:buFont typeface="Noto Sans Symbols"/>
              <a:buChar char="■"/>
              <a:defRPr sz="2059"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3"/>
        <p:cNvGrpSpPr/>
        <p:nvPr/>
      </p:nvGrpSpPr>
      <p:grpSpPr>
        <a:xfrm>
          <a:off x="0" y="0"/>
          <a:ext cx="0" cy="0"/>
          <a:chOff x="0" y="0"/>
          <a:chExt cx="0" cy="0"/>
        </a:xfrm>
      </p:grpSpPr>
      <p:sp>
        <p:nvSpPr>
          <p:cNvPr id="24" name="Google Shape;24;p14"/>
          <p:cNvSpPr txBox="1"/>
          <p:nvPr/>
        </p:nvSpPr>
        <p:spPr>
          <a:xfrm>
            <a:off x="0" y="1254125"/>
            <a:ext cx="2973387" cy="1016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1" i="0" u="none">
              <a:solidFill>
                <a:schemeClr val="dk1"/>
              </a:solidFill>
              <a:latin typeface="Arial"/>
              <a:ea typeface="Arial"/>
              <a:cs typeface="Arial"/>
              <a:sym typeface="Arial"/>
            </a:endParaRPr>
          </a:p>
        </p:txBody>
      </p:sp>
      <p:sp>
        <p:nvSpPr>
          <p:cNvPr id="25" name="Google Shape;25;p14"/>
          <p:cNvSpPr txBox="1"/>
          <p:nvPr/>
        </p:nvSpPr>
        <p:spPr>
          <a:xfrm>
            <a:off x="2017712" y="1254125"/>
            <a:ext cx="10091737" cy="101600"/>
          </a:xfrm>
          <a:prstGeom prst="rect">
            <a:avLst/>
          </a:prstGeom>
          <a:gradFill>
            <a:gsLst>
              <a:gs pos="0">
                <a:schemeClr val="accent2"/>
              </a:gs>
              <a:gs pos="100000">
                <a:schemeClr val="lt1"/>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1" i="0" u="none">
              <a:solidFill>
                <a:schemeClr val="dk1"/>
              </a:solidFill>
              <a:latin typeface="Arial"/>
              <a:ea typeface="Arial"/>
              <a:cs typeface="Arial"/>
              <a:sym typeface="Arial"/>
            </a:endParaRPr>
          </a:p>
        </p:txBody>
      </p:sp>
      <p:sp>
        <p:nvSpPr>
          <p:cNvPr id="26" name="Google Shape;26;p14"/>
          <p:cNvSpPr txBox="1">
            <a:spLocks noGrp="1"/>
          </p:cNvSpPr>
          <p:nvPr>
            <p:ph type="title"/>
          </p:nvPr>
        </p:nvSpPr>
        <p:spPr>
          <a:xfrm>
            <a:off x="2481262" y="711200"/>
            <a:ext cx="9201150" cy="577850"/>
          </a:xfrm>
          <a:prstGeom prst="rect">
            <a:avLst/>
          </a:prstGeom>
          <a:noFill/>
          <a:ln>
            <a:noFill/>
          </a:ln>
        </p:spPr>
        <p:txBody>
          <a:bodyPr spcFirstLastPara="1" wrap="square" lIns="91425" tIns="45700" rIns="91425" bIns="45700" anchor="b" anchorCtr="0">
            <a:noAutofit/>
          </a:bodyPr>
          <a:lstStyle>
            <a:lvl1pPr marR="0" lvl="0" algn="r" rtl="0">
              <a:spcBef>
                <a:spcPts val="0"/>
              </a:spcBef>
              <a:spcAft>
                <a:spcPts val="0"/>
              </a:spcAft>
              <a:buSzPts val="1400"/>
              <a:buNone/>
              <a:defRPr sz="3603" b="0" i="1" u="none" strike="noStrike" cap="none">
                <a:solidFill>
                  <a:srgbClr val="4D4D4D"/>
                </a:solidFill>
                <a:latin typeface="Arial"/>
                <a:ea typeface="Arial"/>
                <a:cs typeface="Arial"/>
                <a:sym typeface="Arial"/>
              </a:defRPr>
            </a:lvl1pPr>
            <a:lvl2pPr marR="0" lvl="1" algn="r" rtl="0">
              <a:spcBef>
                <a:spcPts val="0"/>
              </a:spcBef>
              <a:spcAft>
                <a:spcPts val="0"/>
              </a:spcAft>
              <a:buSzPts val="1400"/>
              <a:buNone/>
              <a:defRPr sz="3603" b="0" i="1" u="none" strike="noStrike" cap="none">
                <a:solidFill>
                  <a:srgbClr val="4D4D4D"/>
                </a:solidFill>
                <a:latin typeface="Arial"/>
                <a:ea typeface="Arial"/>
                <a:cs typeface="Arial"/>
                <a:sym typeface="Arial"/>
              </a:defRPr>
            </a:lvl2pPr>
            <a:lvl3pPr marR="0" lvl="2" algn="r" rtl="0">
              <a:spcBef>
                <a:spcPts val="0"/>
              </a:spcBef>
              <a:spcAft>
                <a:spcPts val="0"/>
              </a:spcAft>
              <a:buSzPts val="1400"/>
              <a:buNone/>
              <a:defRPr sz="3603" b="0" i="1" u="none" strike="noStrike" cap="none">
                <a:solidFill>
                  <a:srgbClr val="4D4D4D"/>
                </a:solidFill>
                <a:latin typeface="Arial"/>
                <a:ea typeface="Arial"/>
                <a:cs typeface="Arial"/>
                <a:sym typeface="Arial"/>
              </a:defRPr>
            </a:lvl3pPr>
            <a:lvl4pPr marR="0" lvl="3" algn="r" rtl="0">
              <a:spcBef>
                <a:spcPts val="0"/>
              </a:spcBef>
              <a:spcAft>
                <a:spcPts val="0"/>
              </a:spcAft>
              <a:buSzPts val="1400"/>
              <a:buNone/>
              <a:defRPr sz="3603" b="0" i="1" u="none" strike="noStrike" cap="none">
                <a:solidFill>
                  <a:srgbClr val="4D4D4D"/>
                </a:solidFill>
                <a:latin typeface="Arial"/>
                <a:ea typeface="Arial"/>
                <a:cs typeface="Arial"/>
                <a:sym typeface="Arial"/>
              </a:defRPr>
            </a:lvl4pPr>
            <a:lvl5pPr marR="0" lvl="4" algn="r" rtl="0">
              <a:spcBef>
                <a:spcPts val="0"/>
              </a:spcBef>
              <a:spcAft>
                <a:spcPts val="0"/>
              </a:spcAft>
              <a:buSzPts val="1400"/>
              <a:buNone/>
              <a:defRPr sz="3603" b="0" i="1" u="none" strike="noStrike" cap="none">
                <a:solidFill>
                  <a:srgbClr val="4D4D4D"/>
                </a:solidFill>
                <a:latin typeface="Arial"/>
                <a:ea typeface="Arial"/>
                <a:cs typeface="Arial"/>
                <a:sym typeface="Arial"/>
              </a:defRPr>
            </a:lvl5pPr>
            <a:lvl6pPr marR="0" lvl="5" algn="r" rtl="0">
              <a:spcBef>
                <a:spcPts val="0"/>
              </a:spcBef>
              <a:spcAft>
                <a:spcPts val="0"/>
              </a:spcAft>
              <a:buSzPts val="1400"/>
              <a:buNone/>
              <a:defRPr sz="3603" b="0" i="1" u="none" strike="noStrike" cap="none">
                <a:solidFill>
                  <a:srgbClr val="4D4D4D"/>
                </a:solidFill>
                <a:latin typeface="Arial"/>
                <a:ea typeface="Arial"/>
                <a:cs typeface="Arial"/>
                <a:sym typeface="Arial"/>
              </a:defRPr>
            </a:lvl6pPr>
            <a:lvl7pPr marR="0" lvl="6" algn="r" rtl="0">
              <a:spcBef>
                <a:spcPts val="0"/>
              </a:spcBef>
              <a:spcAft>
                <a:spcPts val="0"/>
              </a:spcAft>
              <a:buSzPts val="1400"/>
              <a:buNone/>
              <a:defRPr sz="3603" b="0" i="1" u="none" strike="noStrike" cap="none">
                <a:solidFill>
                  <a:srgbClr val="4D4D4D"/>
                </a:solidFill>
                <a:latin typeface="Arial"/>
                <a:ea typeface="Arial"/>
                <a:cs typeface="Arial"/>
                <a:sym typeface="Arial"/>
              </a:defRPr>
            </a:lvl7pPr>
            <a:lvl8pPr marR="0" lvl="7" algn="r" rtl="0">
              <a:spcBef>
                <a:spcPts val="0"/>
              </a:spcBef>
              <a:spcAft>
                <a:spcPts val="0"/>
              </a:spcAft>
              <a:buSzPts val="1400"/>
              <a:buNone/>
              <a:defRPr sz="3603" b="0" i="1" u="none" strike="noStrike" cap="none">
                <a:solidFill>
                  <a:srgbClr val="4D4D4D"/>
                </a:solidFill>
                <a:latin typeface="Arial"/>
                <a:ea typeface="Arial"/>
                <a:cs typeface="Arial"/>
                <a:sym typeface="Arial"/>
              </a:defRPr>
            </a:lvl8pPr>
            <a:lvl9pPr marR="0" lvl="8" algn="r" rtl="0">
              <a:spcBef>
                <a:spcPts val="0"/>
              </a:spcBef>
              <a:spcAft>
                <a:spcPts val="0"/>
              </a:spcAft>
              <a:buSzPts val="1400"/>
              <a:buNone/>
              <a:defRPr sz="3603" b="0" i="1" u="none" strike="noStrike" cap="none">
                <a:solidFill>
                  <a:srgbClr val="4D4D4D"/>
                </a:solidFill>
                <a:latin typeface="Arial"/>
                <a:ea typeface="Arial"/>
                <a:cs typeface="Arial"/>
                <a:sym typeface="Arial"/>
              </a:defRPr>
            </a:lvl9pPr>
          </a:lstStyle>
          <a:p>
            <a:endParaRPr/>
          </a:p>
        </p:txBody>
      </p:sp>
      <p:sp>
        <p:nvSpPr>
          <p:cNvPr id="27" name="Google Shape;27;p14"/>
          <p:cNvSpPr txBox="1">
            <a:spLocks noGrp="1"/>
          </p:cNvSpPr>
          <p:nvPr>
            <p:ph type="body" idx="1"/>
          </p:nvPr>
        </p:nvSpPr>
        <p:spPr>
          <a:xfrm>
            <a:off x="636587" y="1676400"/>
            <a:ext cx="11472862" cy="44196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515"/>
              </a:spcBef>
              <a:spcAft>
                <a:spcPts val="0"/>
              </a:spcAft>
              <a:buSzPts val="1400"/>
              <a:buNone/>
              <a:defRPr sz="2573" b="0" i="1" u="none" strike="noStrike" cap="none">
                <a:solidFill>
                  <a:schemeClr val="dk1"/>
                </a:solidFill>
                <a:latin typeface="Arial"/>
                <a:ea typeface="Arial"/>
                <a:cs typeface="Arial"/>
                <a:sym typeface="Arial"/>
              </a:defRPr>
            </a:lvl1pPr>
            <a:lvl2pPr marL="914400" marR="0" lvl="1" indent="-302894" algn="l" rtl="0">
              <a:spcBef>
                <a:spcPts val="360"/>
              </a:spcBef>
              <a:spcAft>
                <a:spcPts val="0"/>
              </a:spcAft>
              <a:buClr>
                <a:schemeClr val="hlink"/>
              </a:buClr>
              <a:buSzPts val="1170"/>
              <a:buFont typeface="Noto Sans Symbols"/>
              <a:buChar char="⚪"/>
              <a:defRPr sz="1800" b="0" i="0" u="none" strike="noStrike" cap="none">
                <a:solidFill>
                  <a:schemeClr val="dk1"/>
                </a:solidFill>
                <a:latin typeface="Arial"/>
                <a:ea typeface="Arial"/>
                <a:cs typeface="Arial"/>
                <a:sym typeface="Arial"/>
              </a:defRPr>
            </a:lvl2pPr>
            <a:lvl3pPr marL="1371600" marR="0" lvl="2" indent="-308610" algn="l" rtl="0">
              <a:spcBef>
                <a:spcPts val="360"/>
              </a:spcBef>
              <a:spcAft>
                <a:spcPts val="0"/>
              </a:spcAft>
              <a:buClr>
                <a:schemeClr val="accent1"/>
              </a:buClr>
              <a:buSzPts val="1260"/>
              <a:buFont typeface="Noto Sans Symbols"/>
              <a:buChar char="■"/>
              <a:defRPr sz="1800" b="0" i="1" u="none" strike="noStrike" cap="none">
                <a:solidFill>
                  <a:schemeClr val="dk1"/>
                </a:solidFill>
                <a:latin typeface="Arial"/>
                <a:ea typeface="Arial"/>
                <a:cs typeface="Arial"/>
                <a:sym typeface="Arial"/>
              </a:defRPr>
            </a:lvl3pPr>
            <a:lvl4pPr marL="1828800" marR="0" lvl="3" indent="-314372" algn="l" rtl="0">
              <a:spcBef>
                <a:spcPts val="360"/>
              </a:spcBef>
              <a:spcAft>
                <a:spcPts val="0"/>
              </a:spcAft>
              <a:buClr>
                <a:schemeClr val="hlink"/>
              </a:buClr>
              <a:buSzPts val="1351"/>
              <a:buFont typeface="Noto Sans Symbols"/>
              <a:buChar char="⚪"/>
              <a:defRPr sz="1801" b="0" i="0" u="none" strike="noStrike" cap="none">
                <a:solidFill>
                  <a:schemeClr val="dk1"/>
                </a:solidFill>
                <a:latin typeface="Arial"/>
                <a:ea typeface="Arial"/>
                <a:cs typeface="Arial"/>
                <a:sym typeface="Arial"/>
              </a:defRPr>
            </a:lvl4pPr>
            <a:lvl5pPr marL="2286000" marR="0" lvl="4" indent="-320122" algn="l" rtl="0">
              <a:spcBef>
                <a:spcPts val="412"/>
              </a:spcBef>
              <a:spcAft>
                <a:spcPts val="0"/>
              </a:spcAft>
              <a:buClr>
                <a:schemeClr val="accent1"/>
              </a:buClr>
              <a:buSzPts val="1441"/>
              <a:buFont typeface="Noto Sans Symbols"/>
              <a:buChar char="■"/>
              <a:defRPr sz="2059" b="0" i="0" u="none" strike="noStrike" cap="none">
                <a:solidFill>
                  <a:schemeClr val="dk1"/>
                </a:solidFill>
                <a:latin typeface="Arial"/>
                <a:ea typeface="Arial"/>
                <a:cs typeface="Arial"/>
                <a:sym typeface="Arial"/>
              </a:defRPr>
            </a:lvl5pPr>
            <a:lvl6pPr marL="2743200" marR="0" lvl="5" indent="-320122" algn="l" rtl="0">
              <a:spcBef>
                <a:spcPts val="412"/>
              </a:spcBef>
              <a:spcAft>
                <a:spcPts val="0"/>
              </a:spcAft>
              <a:buClr>
                <a:schemeClr val="accent1"/>
              </a:buClr>
              <a:buSzPts val="1441"/>
              <a:buFont typeface="Noto Sans Symbols"/>
              <a:buChar char="■"/>
              <a:defRPr sz="2059" b="0" i="0" u="none" strike="noStrike" cap="none">
                <a:solidFill>
                  <a:schemeClr val="dk1"/>
                </a:solidFill>
                <a:latin typeface="Arial"/>
                <a:ea typeface="Arial"/>
                <a:cs typeface="Arial"/>
                <a:sym typeface="Arial"/>
              </a:defRPr>
            </a:lvl6pPr>
            <a:lvl7pPr marL="3200400" marR="0" lvl="6" indent="-320122" algn="l" rtl="0">
              <a:spcBef>
                <a:spcPts val="412"/>
              </a:spcBef>
              <a:spcAft>
                <a:spcPts val="0"/>
              </a:spcAft>
              <a:buClr>
                <a:schemeClr val="accent1"/>
              </a:buClr>
              <a:buSzPts val="1441"/>
              <a:buFont typeface="Noto Sans Symbols"/>
              <a:buChar char="■"/>
              <a:defRPr sz="2059" b="0" i="0" u="none" strike="noStrike" cap="none">
                <a:solidFill>
                  <a:schemeClr val="dk1"/>
                </a:solidFill>
                <a:latin typeface="Arial"/>
                <a:ea typeface="Arial"/>
                <a:cs typeface="Arial"/>
                <a:sym typeface="Arial"/>
              </a:defRPr>
            </a:lvl7pPr>
            <a:lvl8pPr marL="3657600" marR="0" lvl="7" indent="-320122" algn="l" rtl="0">
              <a:spcBef>
                <a:spcPts val="412"/>
              </a:spcBef>
              <a:spcAft>
                <a:spcPts val="0"/>
              </a:spcAft>
              <a:buClr>
                <a:schemeClr val="accent1"/>
              </a:buClr>
              <a:buSzPts val="1441"/>
              <a:buFont typeface="Noto Sans Symbols"/>
              <a:buChar char="■"/>
              <a:defRPr sz="2059" b="0" i="0" u="none" strike="noStrike" cap="none">
                <a:solidFill>
                  <a:schemeClr val="dk1"/>
                </a:solidFill>
                <a:latin typeface="Arial"/>
                <a:ea typeface="Arial"/>
                <a:cs typeface="Arial"/>
                <a:sym typeface="Arial"/>
              </a:defRPr>
            </a:lvl8pPr>
            <a:lvl9pPr marL="4114800" marR="0" lvl="8" indent="-320122" algn="l" rtl="0">
              <a:spcBef>
                <a:spcPts val="412"/>
              </a:spcBef>
              <a:spcAft>
                <a:spcPts val="0"/>
              </a:spcAft>
              <a:buClr>
                <a:schemeClr val="accent1"/>
              </a:buClr>
              <a:buSzPts val="1441"/>
              <a:buFont typeface="Noto Sans Symbols"/>
              <a:buChar char="■"/>
              <a:defRPr sz="2059" b="0" i="0" u="none" strike="noStrike" cap="none">
                <a:solidFill>
                  <a:schemeClr val="dk1"/>
                </a:solidFill>
                <a:latin typeface="Arial"/>
                <a:ea typeface="Arial"/>
                <a:cs typeface="Arial"/>
                <a:sym typeface="Arial"/>
              </a:defRPr>
            </a:lvl9pPr>
          </a:lstStyle>
          <a:p>
            <a:endParaRPr/>
          </a:p>
        </p:txBody>
      </p:sp>
      <p:sp>
        <p:nvSpPr>
          <p:cNvPr id="28" name="Google Shape;28;p14"/>
          <p:cNvSpPr txBox="1">
            <a:spLocks noGrp="1"/>
          </p:cNvSpPr>
          <p:nvPr>
            <p:ph type="dt" idx="10"/>
          </p:nvPr>
        </p:nvSpPr>
        <p:spPr>
          <a:xfrm>
            <a:off x="212725" y="6324600"/>
            <a:ext cx="307975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1"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9pPr>
          </a:lstStyle>
          <a:p>
            <a:endParaRPr/>
          </a:p>
        </p:txBody>
      </p:sp>
      <p:sp>
        <p:nvSpPr>
          <p:cNvPr id="29" name="Google Shape;29;p14"/>
          <p:cNvSpPr txBox="1">
            <a:spLocks noGrp="1"/>
          </p:cNvSpPr>
          <p:nvPr>
            <p:ph type="sldNum" idx="12"/>
          </p:nvPr>
        </p:nvSpPr>
        <p:spPr>
          <a:xfrm>
            <a:off x="11961812" y="6324600"/>
            <a:ext cx="579437" cy="3810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2"/>
              </a:buClr>
              <a:buSzPts val="1200"/>
              <a:buFont typeface="Arial"/>
              <a:buNone/>
              <a:defRPr sz="1200" b="0" i="0" u="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chemeClr val="dk2"/>
              </a:buClr>
              <a:buSzPts val="1200"/>
              <a:buFont typeface="Arial"/>
              <a:buNone/>
              <a:defRPr sz="1200" b="0" i="0" u="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chemeClr val="dk2"/>
              </a:buClr>
              <a:buSzPts val="1200"/>
              <a:buFont typeface="Arial"/>
              <a:buNone/>
              <a:defRPr sz="1200" b="0" i="0" u="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chemeClr val="dk2"/>
              </a:buClr>
              <a:buSzPts val="1200"/>
              <a:buFont typeface="Arial"/>
              <a:buNone/>
              <a:defRPr sz="1200" b="0" i="0" u="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chemeClr val="dk2"/>
              </a:buClr>
              <a:buSzPts val="1200"/>
              <a:buFont typeface="Arial"/>
              <a:buNone/>
              <a:defRPr sz="1200" b="0" i="0" u="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chemeClr val="dk2"/>
              </a:buClr>
              <a:buSzPts val="1200"/>
              <a:buFont typeface="Arial"/>
              <a:buNone/>
              <a:defRPr sz="1200" b="0" i="0" u="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chemeClr val="dk2"/>
              </a:buClr>
              <a:buSzPts val="1200"/>
              <a:buFont typeface="Arial"/>
              <a:buNone/>
              <a:defRPr sz="1200" b="0" i="0" u="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chemeClr val="dk2"/>
              </a:buClr>
              <a:buSzPts val="1200"/>
              <a:buFont typeface="Arial"/>
              <a:buNone/>
              <a:defRPr sz="1200" b="0" i="0" u="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chemeClr val="dk2"/>
              </a:buClr>
              <a:buSzPts val="1200"/>
              <a:buFont typeface="Arial"/>
              <a:buNone/>
              <a:defRPr sz="1200" b="0" i="0" u="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sz="1400">
              <a:solidFill>
                <a:srgbClr val="000000"/>
              </a:solidFill>
            </a:endParaRPr>
          </a:p>
        </p:txBody>
      </p:sp>
      <p:pic>
        <p:nvPicPr>
          <p:cNvPr id="30" name="Google Shape;30;p14"/>
          <p:cNvPicPr preferRelativeResize="0"/>
          <p:nvPr/>
        </p:nvPicPr>
        <p:blipFill rotWithShape="1">
          <a:blip r:embed="rId5">
            <a:alphaModFix/>
          </a:blip>
          <a:srcRect/>
          <a:stretch/>
        </p:blipFill>
        <p:spPr>
          <a:xfrm>
            <a:off x="742950" y="381000"/>
            <a:ext cx="1487487" cy="1069975"/>
          </a:xfrm>
          <a:prstGeom prst="rect">
            <a:avLst/>
          </a:prstGeom>
          <a:noFill/>
          <a:ln>
            <a:noFill/>
          </a:ln>
        </p:spPr>
      </p:pic>
      <p:sp>
        <p:nvSpPr>
          <p:cNvPr id="31" name="Google Shape;31;p14"/>
          <p:cNvSpPr txBox="1"/>
          <p:nvPr/>
        </p:nvSpPr>
        <p:spPr>
          <a:xfrm>
            <a:off x="2220912" y="261937"/>
            <a:ext cx="3848100" cy="80486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accent2"/>
              </a:buClr>
              <a:buSzPts val="4600"/>
              <a:buFont typeface="Arial"/>
              <a:buNone/>
            </a:pPr>
            <a:r>
              <a:rPr lang="en-US" sz="4600" b="0" i="0" u="none">
                <a:solidFill>
                  <a:schemeClr val="accent2"/>
                </a:solidFill>
                <a:latin typeface="Arial"/>
                <a:ea typeface="Arial"/>
                <a:cs typeface="Arial"/>
                <a:sym typeface="Arial"/>
              </a:rPr>
              <a:t>CRM archaeo</a:t>
            </a:r>
            <a:endParaRPr/>
          </a:p>
        </p:txBody>
      </p:sp>
    </p:spTree>
  </p:cSld>
  <p:clrMap bg1="lt1" tx1="dk1" bg2="dk2" tx2="lt2" accent1="accent1" accent2="accent2" accent3="accent3" accent4="accent4" accent5="accent5" accent6="accent6" hlink="hlink" folHlink="folHlink"/>
  <p:sldLayoutIdLst>
    <p:sldLayoutId id="2147483654" r:id="rId1"/>
    <p:sldLayoutId id="2147483655" r:id="rId2"/>
    <p:sldLayoutId id="2147483656" r:id="rId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4"/>
        <p:cNvGrpSpPr/>
        <p:nvPr/>
      </p:nvGrpSpPr>
      <p:grpSpPr>
        <a:xfrm>
          <a:off x="0" y="0"/>
          <a:ext cx="0" cy="0"/>
          <a:chOff x="0" y="0"/>
          <a:chExt cx="0" cy="0"/>
        </a:xfrm>
      </p:grpSpPr>
      <p:sp>
        <p:nvSpPr>
          <p:cNvPr id="45" name="Google Shape;45;p18"/>
          <p:cNvSpPr/>
          <p:nvPr/>
        </p:nvSpPr>
        <p:spPr>
          <a:xfrm>
            <a:off x="-12700" y="519112"/>
            <a:ext cx="4237037" cy="1982787"/>
          </a:xfrm>
          <a:custGeom>
            <a:avLst/>
            <a:gdLst/>
            <a:ahLst/>
            <a:cxnLst/>
            <a:rect l="l" t="t" r="r" b="b"/>
            <a:pathLst>
              <a:path w="26144" h="43200" fill="none" extrusionOk="0">
                <a:moveTo>
                  <a:pt x="48" y="473"/>
                </a:moveTo>
                <a:cubicBezTo>
                  <a:pt x="1526" y="158"/>
                  <a:pt x="3032" y="-1"/>
                  <a:pt x="4544" y="0"/>
                </a:cubicBezTo>
                <a:cubicBezTo>
                  <a:pt x="16473" y="0"/>
                  <a:pt x="26144" y="9670"/>
                  <a:pt x="26144" y="21600"/>
                </a:cubicBezTo>
                <a:cubicBezTo>
                  <a:pt x="26144" y="33529"/>
                  <a:pt x="16473" y="43200"/>
                  <a:pt x="4544" y="43200"/>
                </a:cubicBezTo>
                <a:cubicBezTo>
                  <a:pt x="3016" y="43200"/>
                  <a:pt x="1493" y="43037"/>
                  <a:pt x="0" y="42716"/>
                </a:cubicBezTo>
              </a:path>
              <a:path w="26144" h="43200" extrusionOk="0">
                <a:moveTo>
                  <a:pt x="48" y="473"/>
                </a:moveTo>
                <a:cubicBezTo>
                  <a:pt x="1526" y="158"/>
                  <a:pt x="3032" y="-1"/>
                  <a:pt x="4544" y="0"/>
                </a:cubicBezTo>
                <a:cubicBezTo>
                  <a:pt x="16473" y="0"/>
                  <a:pt x="26144" y="9670"/>
                  <a:pt x="26144" y="21600"/>
                </a:cubicBezTo>
                <a:cubicBezTo>
                  <a:pt x="26144" y="33529"/>
                  <a:pt x="16473" y="43200"/>
                  <a:pt x="4544" y="43200"/>
                </a:cubicBezTo>
                <a:cubicBezTo>
                  <a:pt x="3016" y="43200"/>
                  <a:pt x="1493" y="43037"/>
                  <a:pt x="0" y="42716"/>
                </a:cubicBezTo>
                <a:lnTo>
                  <a:pt x="4544" y="21600"/>
                </a:lnTo>
                <a:lnTo>
                  <a:pt x="48" y="473"/>
                </a:lnTo>
                <a:close/>
              </a:path>
            </a:pathLst>
          </a:custGeom>
          <a:noFill/>
          <a:ln w="19050" cap="flat" cmpd="sng">
            <a:solidFill>
              <a:srgbClr val="8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1" i="0" u="none">
              <a:solidFill>
                <a:schemeClr val="dk1"/>
              </a:solidFill>
              <a:latin typeface="Arial"/>
              <a:ea typeface="Arial"/>
              <a:cs typeface="Arial"/>
              <a:sym typeface="Arial"/>
            </a:endParaRPr>
          </a:p>
        </p:txBody>
      </p:sp>
      <p:sp>
        <p:nvSpPr>
          <p:cNvPr id="46" name="Google Shape;46;p18"/>
          <p:cNvSpPr txBox="1"/>
          <p:nvPr/>
        </p:nvSpPr>
        <p:spPr>
          <a:xfrm>
            <a:off x="0" y="914400"/>
            <a:ext cx="6873875" cy="1158875"/>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1" i="0" u="none">
              <a:solidFill>
                <a:schemeClr val="dk1"/>
              </a:solidFill>
              <a:latin typeface="Arial"/>
              <a:ea typeface="Arial"/>
              <a:cs typeface="Arial"/>
              <a:sym typeface="Arial"/>
            </a:endParaRPr>
          </a:p>
        </p:txBody>
      </p:sp>
      <p:sp>
        <p:nvSpPr>
          <p:cNvPr id="47" name="Google Shape;47;p18"/>
          <p:cNvSpPr txBox="1"/>
          <p:nvPr/>
        </p:nvSpPr>
        <p:spPr>
          <a:xfrm>
            <a:off x="5765800" y="914400"/>
            <a:ext cx="6873875" cy="1158875"/>
          </a:xfrm>
          <a:prstGeom prst="rect">
            <a:avLst/>
          </a:prstGeom>
          <a:gradFill>
            <a:gsLst>
              <a:gs pos="0">
                <a:schemeClr val="accent2"/>
              </a:gs>
              <a:gs pos="100000">
                <a:schemeClr val="lt1"/>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1" i="0" u="none">
              <a:solidFill>
                <a:schemeClr val="dk1"/>
              </a:solidFill>
              <a:latin typeface="Arial"/>
              <a:ea typeface="Arial"/>
              <a:cs typeface="Arial"/>
              <a:sym typeface="Arial"/>
            </a:endParaRPr>
          </a:p>
        </p:txBody>
      </p:sp>
      <p:pic>
        <p:nvPicPr>
          <p:cNvPr id="48" name="Google Shape;48;p18"/>
          <p:cNvPicPr preferRelativeResize="0"/>
          <p:nvPr/>
        </p:nvPicPr>
        <p:blipFill rotWithShape="1">
          <a:blip r:embed="rId3">
            <a:alphaModFix/>
          </a:blip>
          <a:srcRect/>
          <a:stretch/>
        </p:blipFill>
        <p:spPr>
          <a:xfrm>
            <a:off x="1381125" y="906462"/>
            <a:ext cx="1647825" cy="1195387"/>
          </a:xfrm>
          <a:prstGeom prst="rect">
            <a:avLst/>
          </a:prstGeom>
          <a:noFill/>
          <a:ln>
            <a:noFill/>
          </a:ln>
        </p:spPr>
      </p:pic>
      <p:sp>
        <p:nvSpPr>
          <p:cNvPr id="49" name="Google Shape;49;p18"/>
          <p:cNvSpPr txBox="1"/>
          <p:nvPr/>
        </p:nvSpPr>
        <p:spPr>
          <a:xfrm>
            <a:off x="3411537" y="4075112"/>
            <a:ext cx="6294437" cy="36671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endParaRPr sz="1800" b="1" i="0" u="none">
              <a:solidFill>
                <a:schemeClr val="dk1"/>
              </a:solidFill>
              <a:latin typeface="Arial"/>
              <a:ea typeface="Arial"/>
              <a:cs typeface="Arial"/>
              <a:sym typeface="Arial"/>
            </a:endParaRPr>
          </a:p>
        </p:txBody>
      </p:sp>
      <p:sp>
        <p:nvSpPr>
          <p:cNvPr id="50" name="Google Shape;50;p18"/>
          <p:cNvSpPr txBox="1">
            <a:spLocks noGrp="1"/>
          </p:cNvSpPr>
          <p:nvPr>
            <p:ph type="title"/>
          </p:nvPr>
        </p:nvSpPr>
        <p:spPr>
          <a:xfrm>
            <a:off x="2481262" y="711200"/>
            <a:ext cx="9201150" cy="577850"/>
          </a:xfrm>
          <a:prstGeom prst="rect">
            <a:avLst/>
          </a:prstGeom>
          <a:noFill/>
          <a:ln>
            <a:noFill/>
          </a:ln>
        </p:spPr>
        <p:txBody>
          <a:bodyPr spcFirstLastPara="1" wrap="square" lIns="91425" tIns="45700" rIns="91425" bIns="45700" anchor="b" anchorCtr="0">
            <a:noAutofit/>
          </a:bodyPr>
          <a:lstStyle>
            <a:lvl1pPr marR="0" lvl="0" algn="r" rtl="0">
              <a:spcBef>
                <a:spcPts val="0"/>
              </a:spcBef>
              <a:spcAft>
                <a:spcPts val="0"/>
              </a:spcAft>
              <a:buSzPts val="1400"/>
              <a:buNone/>
              <a:defRPr sz="3603" b="0" i="1" u="none" strike="noStrike" cap="none">
                <a:solidFill>
                  <a:srgbClr val="4D4D4D"/>
                </a:solidFill>
                <a:latin typeface="Arial"/>
                <a:ea typeface="Arial"/>
                <a:cs typeface="Arial"/>
                <a:sym typeface="Arial"/>
              </a:defRPr>
            </a:lvl1pPr>
            <a:lvl2pPr marR="0" lvl="1" algn="r" rtl="0">
              <a:spcBef>
                <a:spcPts val="0"/>
              </a:spcBef>
              <a:spcAft>
                <a:spcPts val="0"/>
              </a:spcAft>
              <a:buSzPts val="1400"/>
              <a:buNone/>
              <a:defRPr sz="3603" b="0" i="1" u="none" strike="noStrike" cap="none">
                <a:solidFill>
                  <a:srgbClr val="4D4D4D"/>
                </a:solidFill>
                <a:latin typeface="Arial"/>
                <a:ea typeface="Arial"/>
                <a:cs typeface="Arial"/>
                <a:sym typeface="Arial"/>
              </a:defRPr>
            </a:lvl2pPr>
            <a:lvl3pPr marR="0" lvl="2" algn="r" rtl="0">
              <a:spcBef>
                <a:spcPts val="0"/>
              </a:spcBef>
              <a:spcAft>
                <a:spcPts val="0"/>
              </a:spcAft>
              <a:buSzPts val="1400"/>
              <a:buNone/>
              <a:defRPr sz="3603" b="0" i="1" u="none" strike="noStrike" cap="none">
                <a:solidFill>
                  <a:srgbClr val="4D4D4D"/>
                </a:solidFill>
                <a:latin typeface="Arial"/>
                <a:ea typeface="Arial"/>
                <a:cs typeface="Arial"/>
                <a:sym typeface="Arial"/>
              </a:defRPr>
            </a:lvl3pPr>
            <a:lvl4pPr marR="0" lvl="3" algn="r" rtl="0">
              <a:spcBef>
                <a:spcPts val="0"/>
              </a:spcBef>
              <a:spcAft>
                <a:spcPts val="0"/>
              </a:spcAft>
              <a:buSzPts val="1400"/>
              <a:buNone/>
              <a:defRPr sz="3603" b="0" i="1" u="none" strike="noStrike" cap="none">
                <a:solidFill>
                  <a:srgbClr val="4D4D4D"/>
                </a:solidFill>
                <a:latin typeface="Arial"/>
                <a:ea typeface="Arial"/>
                <a:cs typeface="Arial"/>
                <a:sym typeface="Arial"/>
              </a:defRPr>
            </a:lvl4pPr>
            <a:lvl5pPr marR="0" lvl="4" algn="r" rtl="0">
              <a:spcBef>
                <a:spcPts val="0"/>
              </a:spcBef>
              <a:spcAft>
                <a:spcPts val="0"/>
              </a:spcAft>
              <a:buSzPts val="1400"/>
              <a:buNone/>
              <a:defRPr sz="3603" b="0" i="1" u="none" strike="noStrike" cap="none">
                <a:solidFill>
                  <a:srgbClr val="4D4D4D"/>
                </a:solidFill>
                <a:latin typeface="Arial"/>
                <a:ea typeface="Arial"/>
                <a:cs typeface="Arial"/>
                <a:sym typeface="Arial"/>
              </a:defRPr>
            </a:lvl5pPr>
            <a:lvl6pPr marR="0" lvl="5" algn="r" rtl="0">
              <a:spcBef>
                <a:spcPts val="0"/>
              </a:spcBef>
              <a:spcAft>
                <a:spcPts val="0"/>
              </a:spcAft>
              <a:buSzPts val="1400"/>
              <a:buNone/>
              <a:defRPr sz="3603" b="0" i="1" u="none" strike="noStrike" cap="none">
                <a:solidFill>
                  <a:srgbClr val="4D4D4D"/>
                </a:solidFill>
                <a:latin typeface="Arial"/>
                <a:ea typeface="Arial"/>
                <a:cs typeface="Arial"/>
                <a:sym typeface="Arial"/>
              </a:defRPr>
            </a:lvl6pPr>
            <a:lvl7pPr marR="0" lvl="6" algn="r" rtl="0">
              <a:spcBef>
                <a:spcPts val="0"/>
              </a:spcBef>
              <a:spcAft>
                <a:spcPts val="0"/>
              </a:spcAft>
              <a:buSzPts val="1400"/>
              <a:buNone/>
              <a:defRPr sz="3603" b="0" i="1" u="none" strike="noStrike" cap="none">
                <a:solidFill>
                  <a:srgbClr val="4D4D4D"/>
                </a:solidFill>
                <a:latin typeface="Arial"/>
                <a:ea typeface="Arial"/>
                <a:cs typeface="Arial"/>
                <a:sym typeface="Arial"/>
              </a:defRPr>
            </a:lvl7pPr>
            <a:lvl8pPr marR="0" lvl="7" algn="r" rtl="0">
              <a:spcBef>
                <a:spcPts val="0"/>
              </a:spcBef>
              <a:spcAft>
                <a:spcPts val="0"/>
              </a:spcAft>
              <a:buSzPts val="1400"/>
              <a:buNone/>
              <a:defRPr sz="3603" b="0" i="1" u="none" strike="noStrike" cap="none">
                <a:solidFill>
                  <a:srgbClr val="4D4D4D"/>
                </a:solidFill>
                <a:latin typeface="Arial"/>
                <a:ea typeface="Arial"/>
                <a:cs typeface="Arial"/>
                <a:sym typeface="Arial"/>
              </a:defRPr>
            </a:lvl8pPr>
            <a:lvl9pPr marR="0" lvl="8" algn="r" rtl="0">
              <a:spcBef>
                <a:spcPts val="0"/>
              </a:spcBef>
              <a:spcAft>
                <a:spcPts val="0"/>
              </a:spcAft>
              <a:buSzPts val="1400"/>
              <a:buNone/>
              <a:defRPr sz="3603" b="0" i="1" u="none" strike="noStrike" cap="none">
                <a:solidFill>
                  <a:srgbClr val="4D4D4D"/>
                </a:solidFill>
                <a:latin typeface="Arial"/>
                <a:ea typeface="Arial"/>
                <a:cs typeface="Arial"/>
                <a:sym typeface="Arial"/>
              </a:defRPr>
            </a:lvl9pPr>
          </a:lstStyle>
          <a:p>
            <a:endParaRPr/>
          </a:p>
        </p:txBody>
      </p:sp>
      <p:sp>
        <p:nvSpPr>
          <p:cNvPr id="51" name="Google Shape;51;p18"/>
          <p:cNvSpPr txBox="1">
            <a:spLocks noGrp="1"/>
          </p:cNvSpPr>
          <p:nvPr>
            <p:ph type="body" idx="1"/>
          </p:nvPr>
        </p:nvSpPr>
        <p:spPr>
          <a:xfrm>
            <a:off x="636587" y="1676400"/>
            <a:ext cx="11472862" cy="44196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515"/>
              </a:spcBef>
              <a:spcAft>
                <a:spcPts val="0"/>
              </a:spcAft>
              <a:buSzPts val="1400"/>
              <a:buNone/>
              <a:defRPr sz="2573" b="0" i="1" u="none" strike="noStrike" cap="none">
                <a:solidFill>
                  <a:schemeClr val="dk1"/>
                </a:solidFill>
                <a:latin typeface="Arial"/>
                <a:ea typeface="Arial"/>
                <a:cs typeface="Arial"/>
                <a:sym typeface="Arial"/>
              </a:defRPr>
            </a:lvl1pPr>
            <a:lvl2pPr marL="914400" marR="0" lvl="1" indent="-302894" algn="l" rtl="0">
              <a:spcBef>
                <a:spcPts val="360"/>
              </a:spcBef>
              <a:spcAft>
                <a:spcPts val="0"/>
              </a:spcAft>
              <a:buClr>
                <a:schemeClr val="hlink"/>
              </a:buClr>
              <a:buSzPts val="1170"/>
              <a:buFont typeface="Noto Sans Symbols"/>
              <a:buChar char="⚪"/>
              <a:defRPr sz="1800" b="0" i="0" u="none" strike="noStrike" cap="none">
                <a:solidFill>
                  <a:schemeClr val="dk1"/>
                </a:solidFill>
                <a:latin typeface="Arial"/>
                <a:ea typeface="Arial"/>
                <a:cs typeface="Arial"/>
                <a:sym typeface="Arial"/>
              </a:defRPr>
            </a:lvl2pPr>
            <a:lvl3pPr marL="1371600" marR="0" lvl="2" indent="-308610" algn="l" rtl="0">
              <a:spcBef>
                <a:spcPts val="360"/>
              </a:spcBef>
              <a:spcAft>
                <a:spcPts val="0"/>
              </a:spcAft>
              <a:buClr>
                <a:schemeClr val="accent1"/>
              </a:buClr>
              <a:buSzPts val="1260"/>
              <a:buFont typeface="Noto Sans Symbols"/>
              <a:buChar char="■"/>
              <a:defRPr sz="1800" b="0" i="1" u="none" strike="noStrike" cap="none">
                <a:solidFill>
                  <a:schemeClr val="dk1"/>
                </a:solidFill>
                <a:latin typeface="Arial"/>
                <a:ea typeface="Arial"/>
                <a:cs typeface="Arial"/>
                <a:sym typeface="Arial"/>
              </a:defRPr>
            </a:lvl3pPr>
            <a:lvl4pPr marL="1828800" marR="0" lvl="3" indent="-314372" algn="l" rtl="0">
              <a:spcBef>
                <a:spcPts val="360"/>
              </a:spcBef>
              <a:spcAft>
                <a:spcPts val="0"/>
              </a:spcAft>
              <a:buClr>
                <a:schemeClr val="hlink"/>
              </a:buClr>
              <a:buSzPts val="1351"/>
              <a:buFont typeface="Noto Sans Symbols"/>
              <a:buChar char="⚪"/>
              <a:defRPr sz="1801" b="0" i="0" u="none" strike="noStrike" cap="none">
                <a:solidFill>
                  <a:schemeClr val="dk1"/>
                </a:solidFill>
                <a:latin typeface="Arial"/>
                <a:ea typeface="Arial"/>
                <a:cs typeface="Arial"/>
                <a:sym typeface="Arial"/>
              </a:defRPr>
            </a:lvl4pPr>
            <a:lvl5pPr marL="2286000" marR="0" lvl="4" indent="-320122" algn="l" rtl="0">
              <a:spcBef>
                <a:spcPts val="412"/>
              </a:spcBef>
              <a:spcAft>
                <a:spcPts val="0"/>
              </a:spcAft>
              <a:buClr>
                <a:schemeClr val="accent1"/>
              </a:buClr>
              <a:buSzPts val="1441"/>
              <a:buFont typeface="Noto Sans Symbols"/>
              <a:buChar char="■"/>
              <a:defRPr sz="2059" b="0" i="0" u="none" strike="noStrike" cap="none">
                <a:solidFill>
                  <a:schemeClr val="dk1"/>
                </a:solidFill>
                <a:latin typeface="Arial"/>
                <a:ea typeface="Arial"/>
                <a:cs typeface="Arial"/>
                <a:sym typeface="Arial"/>
              </a:defRPr>
            </a:lvl5pPr>
            <a:lvl6pPr marL="2743200" marR="0" lvl="5" indent="-320122" algn="l" rtl="0">
              <a:spcBef>
                <a:spcPts val="412"/>
              </a:spcBef>
              <a:spcAft>
                <a:spcPts val="0"/>
              </a:spcAft>
              <a:buClr>
                <a:schemeClr val="accent1"/>
              </a:buClr>
              <a:buSzPts val="1441"/>
              <a:buFont typeface="Noto Sans Symbols"/>
              <a:buChar char="■"/>
              <a:defRPr sz="2059" b="0" i="0" u="none" strike="noStrike" cap="none">
                <a:solidFill>
                  <a:schemeClr val="dk1"/>
                </a:solidFill>
                <a:latin typeface="Arial"/>
                <a:ea typeface="Arial"/>
                <a:cs typeface="Arial"/>
                <a:sym typeface="Arial"/>
              </a:defRPr>
            </a:lvl6pPr>
            <a:lvl7pPr marL="3200400" marR="0" lvl="6" indent="-320122" algn="l" rtl="0">
              <a:spcBef>
                <a:spcPts val="412"/>
              </a:spcBef>
              <a:spcAft>
                <a:spcPts val="0"/>
              </a:spcAft>
              <a:buClr>
                <a:schemeClr val="accent1"/>
              </a:buClr>
              <a:buSzPts val="1441"/>
              <a:buFont typeface="Noto Sans Symbols"/>
              <a:buChar char="■"/>
              <a:defRPr sz="2059" b="0" i="0" u="none" strike="noStrike" cap="none">
                <a:solidFill>
                  <a:schemeClr val="dk1"/>
                </a:solidFill>
                <a:latin typeface="Arial"/>
                <a:ea typeface="Arial"/>
                <a:cs typeface="Arial"/>
                <a:sym typeface="Arial"/>
              </a:defRPr>
            </a:lvl7pPr>
            <a:lvl8pPr marL="3657600" marR="0" lvl="7" indent="-320122" algn="l" rtl="0">
              <a:spcBef>
                <a:spcPts val="412"/>
              </a:spcBef>
              <a:spcAft>
                <a:spcPts val="0"/>
              </a:spcAft>
              <a:buClr>
                <a:schemeClr val="accent1"/>
              </a:buClr>
              <a:buSzPts val="1441"/>
              <a:buFont typeface="Noto Sans Symbols"/>
              <a:buChar char="■"/>
              <a:defRPr sz="2059" b="0" i="0" u="none" strike="noStrike" cap="none">
                <a:solidFill>
                  <a:schemeClr val="dk1"/>
                </a:solidFill>
                <a:latin typeface="Arial"/>
                <a:ea typeface="Arial"/>
                <a:cs typeface="Arial"/>
                <a:sym typeface="Arial"/>
              </a:defRPr>
            </a:lvl8pPr>
            <a:lvl9pPr marL="4114800" marR="0" lvl="8" indent="-320122" algn="l" rtl="0">
              <a:spcBef>
                <a:spcPts val="412"/>
              </a:spcBef>
              <a:spcAft>
                <a:spcPts val="0"/>
              </a:spcAft>
              <a:buClr>
                <a:schemeClr val="accent1"/>
              </a:buClr>
              <a:buSzPts val="1441"/>
              <a:buFont typeface="Noto Sans Symbols"/>
              <a:buChar char="■"/>
              <a:defRPr sz="2059" b="0" i="0" u="none" strike="noStrike" cap="none">
                <a:solidFill>
                  <a:schemeClr val="dk1"/>
                </a:solidFill>
                <a:latin typeface="Arial"/>
                <a:ea typeface="Arial"/>
                <a:cs typeface="Arial"/>
                <a:sym typeface="Arial"/>
              </a:defRPr>
            </a:lvl9pPr>
          </a:lstStyle>
          <a:p>
            <a:endParaRPr/>
          </a:p>
        </p:txBody>
      </p:sp>
      <p:sp>
        <p:nvSpPr>
          <p:cNvPr id="52" name="Google Shape;52;p18"/>
          <p:cNvSpPr txBox="1">
            <a:spLocks noGrp="1"/>
          </p:cNvSpPr>
          <p:nvPr>
            <p:ph type="dt" idx="10"/>
          </p:nvPr>
        </p:nvSpPr>
        <p:spPr>
          <a:xfrm>
            <a:off x="955675" y="6248400"/>
            <a:ext cx="2655887"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1"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9pPr>
          </a:lstStyle>
          <a:p>
            <a:endParaRPr/>
          </a:p>
        </p:txBody>
      </p:sp>
      <p:sp>
        <p:nvSpPr>
          <p:cNvPr id="53" name="Google Shape;53;p18"/>
          <p:cNvSpPr txBox="1">
            <a:spLocks noGrp="1"/>
          </p:cNvSpPr>
          <p:nvPr>
            <p:ph type="ftr" idx="11"/>
          </p:nvPr>
        </p:nvSpPr>
        <p:spPr>
          <a:xfrm>
            <a:off x="4354512" y="6248400"/>
            <a:ext cx="4037012"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1"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9pPr>
          </a:lstStyle>
          <a:p>
            <a:endParaRPr/>
          </a:p>
        </p:txBody>
      </p:sp>
      <p:sp>
        <p:nvSpPr>
          <p:cNvPr id="54" name="Google Shape;54;p18"/>
          <p:cNvSpPr txBox="1">
            <a:spLocks noGrp="1"/>
          </p:cNvSpPr>
          <p:nvPr>
            <p:ph type="sldNum" idx="12"/>
          </p:nvPr>
        </p:nvSpPr>
        <p:spPr>
          <a:xfrm>
            <a:off x="9134475" y="6248400"/>
            <a:ext cx="2655887" cy="45720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chemeClr val="dk1"/>
              </a:buClr>
              <a:buSzPts val="1200"/>
              <a:buFont typeface="Arial"/>
              <a:buNone/>
              <a:defRPr sz="1200" b="1" i="0" u="none">
                <a:solidFill>
                  <a:schemeClr val="dk1"/>
                </a:solidFill>
                <a:latin typeface="Arial"/>
                <a:ea typeface="Arial"/>
                <a:cs typeface="Arial"/>
                <a:sym typeface="Arial"/>
              </a:defRPr>
            </a:lvl1pPr>
            <a:lvl2pPr marL="0" marR="0" lvl="1" indent="0" algn="l" rtl="0">
              <a:lnSpc>
                <a:spcPct val="100000"/>
              </a:lnSpc>
              <a:spcBef>
                <a:spcPts val="0"/>
              </a:spcBef>
              <a:spcAft>
                <a:spcPts val="0"/>
              </a:spcAft>
              <a:buClr>
                <a:schemeClr val="dk1"/>
              </a:buClr>
              <a:buSzPts val="1200"/>
              <a:buFont typeface="Arial"/>
              <a:buNone/>
              <a:defRPr sz="1200" b="1" i="0" u="none">
                <a:solidFill>
                  <a:schemeClr val="dk1"/>
                </a:solidFill>
                <a:latin typeface="Arial"/>
                <a:ea typeface="Arial"/>
                <a:cs typeface="Arial"/>
                <a:sym typeface="Arial"/>
              </a:defRPr>
            </a:lvl2pPr>
            <a:lvl3pPr marL="0" marR="0" lvl="2" indent="0" algn="l" rtl="0">
              <a:lnSpc>
                <a:spcPct val="100000"/>
              </a:lnSpc>
              <a:spcBef>
                <a:spcPts val="0"/>
              </a:spcBef>
              <a:spcAft>
                <a:spcPts val="0"/>
              </a:spcAft>
              <a:buClr>
                <a:schemeClr val="dk1"/>
              </a:buClr>
              <a:buSzPts val="1200"/>
              <a:buFont typeface="Arial"/>
              <a:buNone/>
              <a:defRPr sz="1200" b="1" i="0" u="none">
                <a:solidFill>
                  <a:schemeClr val="dk1"/>
                </a:solidFill>
                <a:latin typeface="Arial"/>
                <a:ea typeface="Arial"/>
                <a:cs typeface="Arial"/>
                <a:sym typeface="Arial"/>
              </a:defRPr>
            </a:lvl3pPr>
            <a:lvl4pPr marL="0" marR="0" lvl="3" indent="0" algn="l" rtl="0">
              <a:lnSpc>
                <a:spcPct val="100000"/>
              </a:lnSpc>
              <a:spcBef>
                <a:spcPts val="0"/>
              </a:spcBef>
              <a:spcAft>
                <a:spcPts val="0"/>
              </a:spcAft>
              <a:buClr>
                <a:schemeClr val="dk1"/>
              </a:buClr>
              <a:buSzPts val="1200"/>
              <a:buFont typeface="Arial"/>
              <a:buNone/>
              <a:defRPr sz="1200" b="1" i="0" u="none">
                <a:solidFill>
                  <a:schemeClr val="dk1"/>
                </a:solidFill>
                <a:latin typeface="Arial"/>
                <a:ea typeface="Arial"/>
                <a:cs typeface="Arial"/>
                <a:sym typeface="Arial"/>
              </a:defRPr>
            </a:lvl4pPr>
            <a:lvl5pPr marL="0" marR="0" lvl="4" indent="0" algn="l" rtl="0">
              <a:lnSpc>
                <a:spcPct val="100000"/>
              </a:lnSpc>
              <a:spcBef>
                <a:spcPts val="0"/>
              </a:spcBef>
              <a:spcAft>
                <a:spcPts val="0"/>
              </a:spcAft>
              <a:buClr>
                <a:schemeClr val="dk1"/>
              </a:buClr>
              <a:buSzPts val="1200"/>
              <a:buFont typeface="Arial"/>
              <a:buNone/>
              <a:defRPr sz="1200" b="1" i="0" u="none">
                <a:solidFill>
                  <a:schemeClr val="dk1"/>
                </a:solidFill>
                <a:latin typeface="Arial"/>
                <a:ea typeface="Arial"/>
                <a:cs typeface="Arial"/>
                <a:sym typeface="Arial"/>
              </a:defRPr>
            </a:lvl5pPr>
            <a:lvl6pPr marL="0" marR="0" lvl="5" indent="0" algn="l" rtl="0">
              <a:lnSpc>
                <a:spcPct val="100000"/>
              </a:lnSpc>
              <a:spcBef>
                <a:spcPts val="0"/>
              </a:spcBef>
              <a:spcAft>
                <a:spcPts val="0"/>
              </a:spcAft>
              <a:buClr>
                <a:schemeClr val="dk1"/>
              </a:buClr>
              <a:buSzPts val="1200"/>
              <a:buFont typeface="Arial"/>
              <a:buNone/>
              <a:defRPr sz="1200" b="1" i="0" u="none">
                <a:solidFill>
                  <a:schemeClr val="dk1"/>
                </a:solidFill>
                <a:latin typeface="Arial"/>
                <a:ea typeface="Arial"/>
                <a:cs typeface="Arial"/>
                <a:sym typeface="Arial"/>
              </a:defRPr>
            </a:lvl6pPr>
            <a:lvl7pPr marL="0" marR="0" lvl="6" indent="0" algn="l" rtl="0">
              <a:lnSpc>
                <a:spcPct val="100000"/>
              </a:lnSpc>
              <a:spcBef>
                <a:spcPts val="0"/>
              </a:spcBef>
              <a:spcAft>
                <a:spcPts val="0"/>
              </a:spcAft>
              <a:buClr>
                <a:schemeClr val="dk1"/>
              </a:buClr>
              <a:buSzPts val="1200"/>
              <a:buFont typeface="Arial"/>
              <a:buNone/>
              <a:defRPr sz="1200" b="1" i="0" u="none">
                <a:solidFill>
                  <a:schemeClr val="dk1"/>
                </a:solidFill>
                <a:latin typeface="Arial"/>
                <a:ea typeface="Arial"/>
                <a:cs typeface="Arial"/>
                <a:sym typeface="Arial"/>
              </a:defRPr>
            </a:lvl7pPr>
            <a:lvl8pPr marL="0" marR="0" lvl="7" indent="0" algn="l" rtl="0">
              <a:lnSpc>
                <a:spcPct val="100000"/>
              </a:lnSpc>
              <a:spcBef>
                <a:spcPts val="0"/>
              </a:spcBef>
              <a:spcAft>
                <a:spcPts val="0"/>
              </a:spcAft>
              <a:buClr>
                <a:schemeClr val="dk1"/>
              </a:buClr>
              <a:buSzPts val="1200"/>
              <a:buFont typeface="Arial"/>
              <a:buNone/>
              <a:defRPr sz="1200" b="1" i="0" u="none">
                <a:solidFill>
                  <a:schemeClr val="dk1"/>
                </a:solidFill>
                <a:latin typeface="Arial"/>
                <a:ea typeface="Arial"/>
                <a:cs typeface="Arial"/>
                <a:sym typeface="Arial"/>
              </a:defRPr>
            </a:lvl8pPr>
            <a:lvl9pPr marL="0" marR="0" lvl="8" indent="0" algn="l" rtl="0">
              <a:lnSpc>
                <a:spcPct val="100000"/>
              </a:lnSpc>
              <a:spcBef>
                <a:spcPts val="0"/>
              </a:spcBef>
              <a:spcAft>
                <a:spcPts val="0"/>
              </a:spcAft>
              <a:buClr>
                <a:schemeClr val="dk1"/>
              </a:buClr>
              <a:buSzPts val="1200"/>
              <a:buFont typeface="Arial"/>
              <a:buNone/>
              <a:defRPr sz="1200" b="1" i="0" u="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sz="1400" b="0">
              <a:solidFill>
                <a:srgbClr val="000000"/>
              </a:solidFill>
            </a:endParaRPr>
          </a:p>
        </p:txBody>
      </p:sp>
    </p:spTree>
  </p:cSld>
  <p:clrMap bg1="lt1" tx1="dk1" bg2="dk2" tx2="lt2" accent1="accent1" accent2="accent2" accent3="accent3" accent4="accent4" accent5="accent5" accent6="accent6" hlink="hlink" folHlink="folHlink"/>
  <p:sldLayoutIdLst>
    <p:sldLayoutId id="2147483658"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1"/>
        <p:cNvGrpSpPr/>
        <p:nvPr/>
      </p:nvGrpSpPr>
      <p:grpSpPr>
        <a:xfrm>
          <a:off x="0" y="0"/>
          <a:ext cx="0" cy="0"/>
          <a:chOff x="0" y="0"/>
          <a:chExt cx="0" cy="0"/>
        </a:xfrm>
      </p:grpSpPr>
      <p:sp>
        <p:nvSpPr>
          <p:cNvPr id="62" name="Google Shape;62;p20"/>
          <p:cNvSpPr txBox="1">
            <a:spLocks noGrp="1"/>
          </p:cNvSpPr>
          <p:nvPr>
            <p:ph type="title"/>
          </p:nvPr>
        </p:nvSpPr>
        <p:spPr>
          <a:xfrm>
            <a:off x="2481262" y="711200"/>
            <a:ext cx="9201150" cy="577850"/>
          </a:xfrm>
          <a:prstGeom prst="rect">
            <a:avLst/>
          </a:prstGeom>
          <a:noFill/>
          <a:ln>
            <a:noFill/>
          </a:ln>
        </p:spPr>
        <p:txBody>
          <a:bodyPr spcFirstLastPara="1" wrap="square" lIns="91425" tIns="45700" rIns="91425" bIns="45700" anchor="b" anchorCtr="0">
            <a:noAutofit/>
          </a:bodyPr>
          <a:lstStyle>
            <a:lvl1pPr marR="0" lvl="0" algn="r" rtl="0">
              <a:spcBef>
                <a:spcPts val="0"/>
              </a:spcBef>
              <a:spcAft>
                <a:spcPts val="0"/>
              </a:spcAft>
              <a:buSzPts val="1400"/>
              <a:buNone/>
              <a:defRPr sz="3603" b="0" i="1" u="none" strike="noStrike" cap="none">
                <a:solidFill>
                  <a:srgbClr val="4D4D4D"/>
                </a:solidFill>
                <a:latin typeface="Arial"/>
                <a:ea typeface="Arial"/>
                <a:cs typeface="Arial"/>
                <a:sym typeface="Arial"/>
              </a:defRPr>
            </a:lvl1pPr>
            <a:lvl2pPr marR="0" lvl="1" algn="r" rtl="0">
              <a:spcBef>
                <a:spcPts val="0"/>
              </a:spcBef>
              <a:spcAft>
                <a:spcPts val="0"/>
              </a:spcAft>
              <a:buSzPts val="1400"/>
              <a:buNone/>
              <a:defRPr sz="3603" b="0" i="1" u="none" strike="noStrike" cap="none">
                <a:solidFill>
                  <a:srgbClr val="4D4D4D"/>
                </a:solidFill>
                <a:latin typeface="Arial"/>
                <a:ea typeface="Arial"/>
                <a:cs typeface="Arial"/>
                <a:sym typeface="Arial"/>
              </a:defRPr>
            </a:lvl2pPr>
            <a:lvl3pPr marR="0" lvl="2" algn="r" rtl="0">
              <a:spcBef>
                <a:spcPts val="0"/>
              </a:spcBef>
              <a:spcAft>
                <a:spcPts val="0"/>
              </a:spcAft>
              <a:buSzPts val="1400"/>
              <a:buNone/>
              <a:defRPr sz="3603" b="0" i="1" u="none" strike="noStrike" cap="none">
                <a:solidFill>
                  <a:srgbClr val="4D4D4D"/>
                </a:solidFill>
                <a:latin typeface="Arial"/>
                <a:ea typeface="Arial"/>
                <a:cs typeface="Arial"/>
                <a:sym typeface="Arial"/>
              </a:defRPr>
            </a:lvl3pPr>
            <a:lvl4pPr marR="0" lvl="3" algn="r" rtl="0">
              <a:spcBef>
                <a:spcPts val="0"/>
              </a:spcBef>
              <a:spcAft>
                <a:spcPts val="0"/>
              </a:spcAft>
              <a:buSzPts val="1400"/>
              <a:buNone/>
              <a:defRPr sz="3603" b="0" i="1" u="none" strike="noStrike" cap="none">
                <a:solidFill>
                  <a:srgbClr val="4D4D4D"/>
                </a:solidFill>
                <a:latin typeface="Arial"/>
                <a:ea typeface="Arial"/>
                <a:cs typeface="Arial"/>
                <a:sym typeface="Arial"/>
              </a:defRPr>
            </a:lvl4pPr>
            <a:lvl5pPr marR="0" lvl="4" algn="r" rtl="0">
              <a:spcBef>
                <a:spcPts val="0"/>
              </a:spcBef>
              <a:spcAft>
                <a:spcPts val="0"/>
              </a:spcAft>
              <a:buSzPts val="1400"/>
              <a:buNone/>
              <a:defRPr sz="3603" b="0" i="1" u="none" strike="noStrike" cap="none">
                <a:solidFill>
                  <a:srgbClr val="4D4D4D"/>
                </a:solidFill>
                <a:latin typeface="Arial"/>
                <a:ea typeface="Arial"/>
                <a:cs typeface="Arial"/>
                <a:sym typeface="Arial"/>
              </a:defRPr>
            </a:lvl5pPr>
            <a:lvl6pPr marR="0" lvl="5" algn="r" rtl="0">
              <a:spcBef>
                <a:spcPts val="0"/>
              </a:spcBef>
              <a:spcAft>
                <a:spcPts val="0"/>
              </a:spcAft>
              <a:buSzPts val="1400"/>
              <a:buNone/>
              <a:defRPr sz="3603" b="0" i="1" u="none" strike="noStrike" cap="none">
                <a:solidFill>
                  <a:srgbClr val="4D4D4D"/>
                </a:solidFill>
                <a:latin typeface="Arial"/>
                <a:ea typeface="Arial"/>
                <a:cs typeface="Arial"/>
                <a:sym typeface="Arial"/>
              </a:defRPr>
            </a:lvl6pPr>
            <a:lvl7pPr marR="0" lvl="6" algn="r" rtl="0">
              <a:spcBef>
                <a:spcPts val="0"/>
              </a:spcBef>
              <a:spcAft>
                <a:spcPts val="0"/>
              </a:spcAft>
              <a:buSzPts val="1400"/>
              <a:buNone/>
              <a:defRPr sz="3603" b="0" i="1" u="none" strike="noStrike" cap="none">
                <a:solidFill>
                  <a:srgbClr val="4D4D4D"/>
                </a:solidFill>
                <a:latin typeface="Arial"/>
                <a:ea typeface="Arial"/>
                <a:cs typeface="Arial"/>
                <a:sym typeface="Arial"/>
              </a:defRPr>
            </a:lvl7pPr>
            <a:lvl8pPr marR="0" lvl="7" algn="r" rtl="0">
              <a:spcBef>
                <a:spcPts val="0"/>
              </a:spcBef>
              <a:spcAft>
                <a:spcPts val="0"/>
              </a:spcAft>
              <a:buSzPts val="1400"/>
              <a:buNone/>
              <a:defRPr sz="3603" b="0" i="1" u="none" strike="noStrike" cap="none">
                <a:solidFill>
                  <a:srgbClr val="4D4D4D"/>
                </a:solidFill>
                <a:latin typeface="Arial"/>
                <a:ea typeface="Arial"/>
                <a:cs typeface="Arial"/>
                <a:sym typeface="Arial"/>
              </a:defRPr>
            </a:lvl8pPr>
            <a:lvl9pPr marR="0" lvl="8" algn="r" rtl="0">
              <a:spcBef>
                <a:spcPts val="0"/>
              </a:spcBef>
              <a:spcAft>
                <a:spcPts val="0"/>
              </a:spcAft>
              <a:buSzPts val="1400"/>
              <a:buNone/>
              <a:defRPr sz="3603" b="0" i="1" u="none" strike="noStrike" cap="none">
                <a:solidFill>
                  <a:srgbClr val="4D4D4D"/>
                </a:solidFill>
                <a:latin typeface="Arial"/>
                <a:ea typeface="Arial"/>
                <a:cs typeface="Arial"/>
                <a:sym typeface="Arial"/>
              </a:defRPr>
            </a:lvl9pPr>
          </a:lstStyle>
          <a:p>
            <a:endParaRPr/>
          </a:p>
        </p:txBody>
      </p:sp>
      <p:sp>
        <p:nvSpPr>
          <p:cNvPr id="63" name="Google Shape;63;p20"/>
          <p:cNvSpPr txBox="1">
            <a:spLocks noGrp="1"/>
          </p:cNvSpPr>
          <p:nvPr>
            <p:ph type="body" idx="1"/>
          </p:nvPr>
        </p:nvSpPr>
        <p:spPr>
          <a:xfrm>
            <a:off x="636587" y="1676400"/>
            <a:ext cx="11472862" cy="44196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515"/>
              </a:spcBef>
              <a:spcAft>
                <a:spcPts val="0"/>
              </a:spcAft>
              <a:buSzPts val="1400"/>
              <a:buNone/>
              <a:defRPr sz="2573" b="0" i="1" u="none" strike="noStrike" cap="none">
                <a:solidFill>
                  <a:schemeClr val="dk1"/>
                </a:solidFill>
                <a:latin typeface="Arial"/>
                <a:ea typeface="Arial"/>
                <a:cs typeface="Arial"/>
                <a:sym typeface="Arial"/>
              </a:defRPr>
            </a:lvl1pPr>
            <a:lvl2pPr marL="914400" marR="0" lvl="1" indent="-302894" algn="l" rtl="0">
              <a:spcBef>
                <a:spcPts val="360"/>
              </a:spcBef>
              <a:spcAft>
                <a:spcPts val="0"/>
              </a:spcAft>
              <a:buClr>
                <a:schemeClr val="hlink"/>
              </a:buClr>
              <a:buSzPts val="1170"/>
              <a:buFont typeface="Noto Sans Symbols"/>
              <a:buChar char="⚪"/>
              <a:defRPr sz="1800" b="0" i="0" u="none" strike="noStrike" cap="none">
                <a:solidFill>
                  <a:schemeClr val="dk1"/>
                </a:solidFill>
                <a:latin typeface="Arial"/>
                <a:ea typeface="Arial"/>
                <a:cs typeface="Arial"/>
                <a:sym typeface="Arial"/>
              </a:defRPr>
            </a:lvl2pPr>
            <a:lvl3pPr marL="1371600" marR="0" lvl="2" indent="-308610" algn="l" rtl="0">
              <a:spcBef>
                <a:spcPts val="360"/>
              </a:spcBef>
              <a:spcAft>
                <a:spcPts val="0"/>
              </a:spcAft>
              <a:buClr>
                <a:schemeClr val="accent1"/>
              </a:buClr>
              <a:buSzPts val="1260"/>
              <a:buFont typeface="Noto Sans Symbols"/>
              <a:buChar char="■"/>
              <a:defRPr sz="1800" b="0" i="1" u="none" strike="noStrike" cap="none">
                <a:solidFill>
                  <a:schemeClr val="dk1"/>
                </a:solidFill>
                <a:latin typeface="Arial"/>
                <a:ea typeface="Arial"/>
                <a:cs typeface="Arial"/>
                <a:sym typeface="Arial"/>
              </a:defRPr>
            </a:lvl3pPr>
            <a:lvl4pPr marL="1828800" marR="0" lvl="3" indent="-314372" algn="l" rtl="0">
              <a:spcBef>
                <a:spcPts val="360"/>
              </a:spcBef>
              <a:spcAft>
                <a:spcPts val="0"/>
              </a:spcAft>
              <a:buClr>
                <a:schemeClr val="hlink"/>
              </a:buClr>
              <a:buSzPts val="1351"/>
              <a:buFont typeface="Noto Sans Symbols"/>
              <a:buChar char="⚪"/>
              <a:defRPr sz="1801" b="0" i="0" u="none" strike="noStrike" cap="none">
                <a:solidFill>
                  <a:schemeClr val="dk1"/>
                </a:solidFill>
                <a:latin typeface="Arial"/>
                <a:ea typeface="Arial"/>
                <a:cs typeface="Arial"/>
                <a:sym typeface="Arial"/>
              </a:defRPr>
            </a:lvl4pPr>
            <a:lvl5pPr marL="2286000" marR="0" lvl="4" indent="-320122" algn="l" rtl="0">
              <a:spcBef>
                <a:spcPts val="412"/>
              </a:spcBef>
              <a:spcAft>
                <a:spcPts val="0"/>
              </a:spcAft>
              <a:buClr>
                <a:schemeClr val="accent1"/>
              </a:buClr>
              <a:buSzPts val="1441"/>
              <a:buFont typeface="Noto Sans Symbols"/>
              <a:buChar char="■"/>
              <a:defRPr sz="2059" b="0" i="0" u="none" strike="noStrike" cap="none">
                <a:solidFill>
                  <a:schemeClr val="dk1"/>
                </a:solidFill>
                <a:latin typeface="Arial"/>
                <a:ea typeface="Arial"/>
                <a:cs typeface="Arial"/>
                <a:sym typeface="Arial"/>
              </a:defRPr>
            </a:lvl5pPr>
            <a:lvl6pPr marL="2743200" marR="0" lvl="5" indent="-320122" algn="l" rtl="0">
              <a:spcBef>
                <a:spcPts val="412"/>
              </a:spcBef>
              <a:spcAft>
                <a:spcPts val="0"/>
              </a:spcAft>
              <a:buClr>
                <a:schemeClr val="accent1"/>
              </a:buClr>
              <a:buSzPts val="1441"/>
              <a:buFont typeface="Noto Sans Symbols"/>
              <a:buChar char="■"/>
              <a:defRPr sz="2059" b="0" i="0" u="none" strike="noStrike" cap="none">
                <a:solidFill>
                  <a:schemeClr val="dk1"/>
                </a:solidFill>
                <a:latin typeface="Arial"/>
                <a:ea typeface="Arial"/>
                <a:cs typeface="Arial"/>
                <a:sym typeface="Arial"/>
              </a:defRPr>
            </a:lvl6pPr>
            <a:lvl7pPr marL="3200400" marR="0" lvl="6" indent="-320122" algn="l" rtl="0">
              <a:spcBef>
                <a:spcPts val="412"/>
              </a:spcBef>
              <a:spcAft>
                <a:spcPts val="0"/>
              </a:spcAft>
              <a:buClr>
                <a:schemeClr val="accent1"/>
              </a:buClr>
              <a:buSzPts val="1441"/>
              <a:buFont typeface="Noto Sans Symbols"/>
              <a:buChar char="■"/>
              <a:defRPr sz="2059" b="0" i="0" u="none" strike="noStrike" cap="none">
                <a:solidFill>
                  <a:schemeClr val="dk1"/>
                </a:solidFill>
                <a:latin typeface="Arial"/>
                <a:ea typeface="Arial"/>
                <a:cs typeface="Arial"/>
                <a:sym typeface="Arial"/>
              </a:defRPr>
            </a:lvl7pPr>
            <a:lvl8pPr marL="3657600" marR="0" lvl="7" indent="-320122" algn="l" rtl="0">
              <a:spcBef>
                <a:spcPts val="412"/>
              </a:spcBef>
              <a:spcAft>
                <a:spcPts val="0"/>
              </a:spcAft>
              <a:buClr>
                <a:schemeClr val="accent1"/>
              </a:buClr>
              <a:buSzPts val="1441"/>
              <a:buFont typeface="Noto Sans Symbols"/>
              <a:buChar char="■"/>
              <a:defRPr sz="2059" b="0" i="0" u="none" strike="noStrike" cap="none">
                <a:solidFill>
                  <a:schemeClr val="dk1"/>
                </a:solidFill>
                <a:latin typeface="Arial"/>
                <a:ea typeface="Arial"/>
                <a:cs typeface="Arial"/>
                <a:sym typeface="Arial"/>
              </a:defRPr>
            </a:lvl8pPr>
            <a:lvl9pPr marL="4114800" marR="0" lvl="8" indent="-320122" algn="l" rtl="0">
              <a:spcBef>
                <a:spcPts val="412"/>
              </a:spcBef>
              <a:spcAft>
                <a:spcPts val="0"/>
              </a:spcAft>
              <a:buClr>
                <a:schemeClr val="accent1"/>
              </a:buClr>
              <a:buSzPts val="1441"/>
              <a:buFont typeface="Noto Sans Symbols"/>
              <a:buChar char="■"/>
              <a:defRPr sz="2059" b="0" i="0" u="none" strike="noStrike" cap="none">
                <a:solidFill>
                  <a:schemeClr val="dk1"/>
                </a:solidFill>
                <a:latin typeface="Arial"/>
                <a:ea typeface="Arial"/>
                <a:cs typeface="Arial"/>
                <a:sym typeface="Arial"/>
              </a:defRPr>
            </a:lvl9pPr>
          </a:lstStyle>
          <a:p>
            <a:endParaRPr/>
          </a:p>
        </p:txBody>
      </p:sp>
      <p:sp>
        <p:nvSpPr>
          <p:cNvPr id="64" name="Google Shape;64;p20"/>
          <p:cNvSpPr txBox="1">
            <a:spLocks noGrp="1"/>
          </p:cNvSpPr>
          <p:nvPr>
            <p:ph type="sldNum" idx="12"/>
          </p:nvPr>
        </p:nvSpPr>
        <p:spPr>
          <a:xfrm>
            <a:off x="11961812" y="6324600"/>
            <a:ext cx="579437" cy="38100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chemeClr val="dk1"/>
              </a:buClr>
              <a:buSzPts val="1100"/>
              <a:buFont typeface="Arial"/>
              <a:buNone/>
              <a:defRPr sz="1100" b="1" i="0" u="none">
                <a:solidFill>
                  <a:schemeClr val="dk1"/>
                </a:solidFill>
                <a:latin typeface="Arial"/>
                <a:ea typeface="Arial"/>
                <a:cs typeface="Arial"/>
                <a:sym typeface="Arial"/>
              </a:defRPr>
            </a:lvl1pPr>
            <a:lvl2pPr marL="0" marR="0" lvl="1" indent="0" algn="l" rtl="0">
              <a:lnSpc>
                <a:spcPct val="100000"/>
              </a:lnSpc>
              <a:spcBef>
                <a:spcPts val="0"/>
              </a:spcBef>
              <a:spcAft>
                <a:spcPts val="0"/>
              </a:spcAft>
              <a:buClr>
                <a:schemeClr val="dk1"/>
              </a:buClr>
              <a:buSzPts val="1100"/>
              <a:buFont typeface="Arial"/>
              <a:buNone/>
              <a:defRPr sz="1100" b="1" i="0" u="none">
                <a:solidFill>
                  <a:schemeClr val="dk1"/>
                </a:solidFill>
                <a:latin typeface="Arial"/>
                <a:ea typeface="Arial"/>
                <a:cs typeface="Arial"/>
                <a:sym typeface="Arial"/>
              </a:defRPr>
            </a:lvl2pPr>
            <a:lvl3pPr marL="0" marR="0" lvl="2" indent="0" algn="l" rtl="0">
              <a:lnSpc>
                <a:spcPct val="100000"/>
              </a:lnSpc>
              <a:spcBef>
                <a:spcPts val="0"/>
              </a:spcBef>
              <a:spcAft>
                <a:spcPts val="0"/>
              </a:spcAft>
              <a:buClr>
                <a:schemeClr val="dk1"/>
              </a:buClr>
              <a:buSzPts val="1100"/>
              <a:buFont typeface="Arial"/>
              <a:buNone/>
              <a:defRPr sz="1100" b="1" i="0" u="none">
                <a:solidFill>
                  <a:schemeClr val="dk1"/>
                </a:solidFill>
                <a:latin typeface="Arial"/>
                <a:ea typeface="Arial"/>
                <a:cs typeface="Arial"/>
                <a:sym typeface="Arial"/>
              </a:defRPr>
            </a:lvl3pPr>
            <a:lvl4pPr marL="0" marR="0" lvl="3" indent="0" algn="l" rtl="0">
              <a:lnSpc>
                <a:spcPct val="100000"/>
              </a:lnSpc>
              <a:spcBef>
                <a:spcPts val="0"/>
              </a:spcBef>
              <a:spcAft>
                <a:spcPts val="0"/>
              </a:spcAft>
              <a:buClr>
                <a:schemeClr val="dk1"/>
              </a:buClr>
              <a:buSzPts val="1100"/>
              <a:buFont typeface="Arial"/>
              <a:buNone/>
              <a:defRPr sz="1100" b="1" i="0" u="none">
                <a:solidFill>
                  <a:schemeClr val="dk1"/>
                </a:solidFill>
                <a:latin typeface="Arial"/>
                <a:ea typeface="Arial"/>
                <a:cs typeface="Arial"/>
                <a:sym typeface="Arial"/>
              </a:defRPr>
            </a:lvl4pPr>
            <a:lvl5pPr marL="0" marR="0" lvl="4" indent="0" algn="l" rtl="0">
              <a:lnSpc>
                <a:spcPct val="100000"/>
              </a:lnSpc>
              <a:spcBef>
                <a:spcPts val="0"/>
              </a:spcBef>
              <a:spcAft>
                <a:spcPts val="0"/>
              </a:spcAft>
              <a:buClr>
                <a:schemeClr val="dk1"/>
              </a:buClr>
              <a:buSzPts val="1100"/>
              <a:buFont typeface="Arial"/>
              <a:buNone/>
              <a:defRPr sz="1100" b="1" i="0" u="none">
                <a:solidFill>
                  <a:schemeClr val="dk1"/>
                </a:solidFill>
                <a:latin typeface="Arial"/>
                <a:ea typeface="Arial"/>
                <a:cs typeface="Arial"/>
                <a:sym typeface="Arial"/>
              </a:defRPr>
            </a:lvl5pPr>
            <a:lvl6pPr marL="0" marR="0" lvl="5" indent="0" algn="l" rtl="0">
              <a:lnSpc>
                <a:spcPct val="100000"/>
              </a:lnSpc>
              <a:spcBef>
                <a:spcPts val="0"/>
              </a:spcBef>
              <a:spcAft>
                <a:spcPts val="0"/>
              </a:spcAft>
              <a:buClr>
                <a:schemeClr val="dk1"/>
              </a:buClr>
              <a:buSzPts val="1100"/>
              <a:buFont typeface="Arial"/>
              <a:buNone/>
              <a:defRPr sz="1100" b="1" i="0" u="none">
                <a:solidFill>
                  <a:schemeClr val="dk1"/>
                </a:solidFill>
                <a:latin typeface="Arial"/>
                <a:ea typeface="Arial"/>
                <a:cs typeface="Arial"/>
                <a:sym typeface="Arial"/>
              </a:defRPr>
            </a:lvl6pPr>
            <a:lvl7pPr marL="0" marR="0" lvl="6" indent="0" algn="l" rtl="0">
              <a:lnSpc>
                <a:spcPct val="100000"/>
              </a:lnSpc>
              <a:spcBef>
                <a:spcPts val="0"/>
              </a:spcBef>
              <a:spcAft>
                <a:spcPts val="0"/>
              </a:spcAft>
              <a:buClr>
                <a:schemeClr val="dk1"/>
              </a:buClr>
              <a:buSzPts val="1100"/>
              <a:buFont typeface="Arial"/>
              <a:buNone/>
              <a:defRPr sz="1100" b="1" i="0" u="none">
                <a:solidFill>
                  <a:schemeClr val="dk1"/>
                </a:solidFill>
                <a:latin typeface="Arial"/>
                <a:ea typeface="Arial"/>
                <a:cs typeface="Arial"/>
                <a:sym typeface="Arial"/>
              </a:defRPr>
            </a:lvl7pPr>
            <a:lvl8pPr marL="0" marR="0" lvl="7" indent="0" algn="l" rtl="0">
              <a:lnSpc>
                <a:spcPct val="100000"/>
              </a:lnSpc>
              <a:spcBef>
                <a:spcPts val="0"/>
              </a:spcBef>
              <a:spcAft>
                <a:spcPts val="0"/>
              </a:spcAft>
              <a:buClr>
                <a:schemeClr val="dk1"/>
              </a:buClr>
              <a:buSzPts val="1100"/>
              <a:buFont typeface="Arial"/>
              <a:buNone/>
              <a:defRPr sz="1100" b="1" i="0" u="none">
                <a:solidFill>
                  <a:schemeClr val="dk1"/>
                </a:solidFill>
                <a:latin typeface="Arial"/>
                <a:ea typeface="Arial"/>
                <a:cs typeface="Arial"/>
                <a:sym typeface="Arial"/>
              </a:defRPr>
            </a:lvl8pPr>
            <a:lvl9pPr marL="0" marR="0" lvl="8" indent="0" algn="l" rtl="0">
              <a:lnSpc>
                <a:spcPct val="100000"/>
              </a:lnSpc>
              <a:spcBef>
                <a:spcPts val="0"/>
              </a:spcBef>
              <a:spcAft>
                <a:spcPts val="0"/>
              </a:spcAft>
              <a:buClr>
                <a:schemeClr val="dk1"/>
              </a:buClr>
              <a:buSzPts val="1100"/>
              <a:buFont typeface="Arial"/>
              <a:buNone/>
              <a:defRPr sz="1100" b="1" i="0" u="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sz="1400" b="0">
              <a:solidFill>
                <a:srgbClr val="000000"/>
              </a:solidFill>
            </a:endParaRPr>
          </a:p>
        </p:txBody>
      </p:sp>
    </p:spTree>
  </p:cSld>
  <p:clrMap bg1="lt1" tx1="dk1" bg2="dk2" tx2="lt2" accent1="accent1" accent2="accent2" accent3="accent3" accent4="accent4" accent5="accent5" accent6="accent6" hlink="hlink" folHlink="folHlink"/>
  <p:sldLayoutIdLst>
    <p:sldLayoutId id="2147483660"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9"/>
        <p:cNvGrpSpPr/>
        <p:nvPr/>
      </p:nvGrpSpPr>
      <p:grpSpPr>
        <a:xfrm>
          <a:off x="0" y="0"/>
          <a:ext cx="0" cy="0"/>
          <a:chOff x="0" y="0"/>
          <a:chExt cx="0" cy="0"/>
        </a:xfrm>
      </p:grpSpPr>
      <p:sp>
        <p:nvSpPr>
          <p:cNvPr id="70" name="Google Shape;70;p22"/>
          <p:cNvSpPr/>
          <p:nvPr/>
        </p:nvSpPr>
        <p:spPr>
          <a:xfrm>
            <a:off x="-12700" y="519112"/>
            <a:ext cx="4237037" cy="1982787"/>
          </a:xfrm>
          <a:custGeom>
            <a:avLst/>
            <a:gdLst/>
            <a:ahLst/>
            <a:cxnLst/>
            <a:rect l="l" t="t" r="r" b="b"/>
            <a:pathLst>
              <a:path w="26144" h="43200" fill="none" extrusionOk="0">
                <a:moveTo>
                  <a:pt x="48" y="473"/>
                </a:moveTo>
                <a:cubicBezTo>
                  <a:pt x="1526" y="158"/>
                  <a:pt x="3032" y="-1"/>
                  <a:pt x="4544" y="0"/>
                </a:cubicBezTo>
                <a:cubicBezTo>
                  <a:pt x="16473" y="0"/>
                  <a:pt x="26144" y="9670"/>
                  <a:pt x="26144" y="21600"/>
                </a:cubicBezTo>
                <a:cubicBezTo>
                  <a:pt x="26144" y="33529"/>
                  <a:pt x="16473" y="43200"/>
                  <a:pt x="4544" y="43200"/>
                </a:cubicBezTo>
                <a:cubicBezTo>
                  <a:pt x="3016" y="43200"/>
                  <a:pt x="1493" y="43037"/>
                  <a:pt x="0" y="42716"/>
                </a:cubicBezTo>
              </a:path>
              <a:path w="26144" h="43200" extrusionOk="0">
                <a:moveTo>
                  <a:pt x="48" y="473"/>
                </a:moveTo>
                <a:cubicBezTo>
                  <a:pt x="1526" y="158"/>
                  <a:pt x="3032" y="-1"/>
                  <a:pt x="4544" y="0"/>
                </a:cubicBezTo>
                <a:cubicBezTo>
                  <a:pt x="16473" y="0"/>
                  <a:pt x="26144" y="9670"/>
                  <a:pt x="26144" y="21600"/>
                </a:cubicBezTo>
                <a:cubicBezTo>
                  <a:pt x="26144" y="33529"/>
                  <a:pt x="16473" y="43200"/>
                  <a:pt x="4544" y="43200"/>
                </a:cubicBezTo>
                <a:cubicBezTo>
                  <a:pt x="3016" y="43200"/>
                  <a:pt x="1493" y="43037"/>
                  <a:pt x="0" y="42716"/>
                </a:cubicBezTo>
                <a:lnTo>
                  <a:pt x="4544" y="21600"/>
                </a:lnTo>
                <a:lnTo>
                  <a:pt x="48" y="473"/>
                </a:lnTo>
                <a:close/>
              </a:path>
            </a:pathLst>
          </a:custGeom>
          <a:noFill/>
          <a:ln w="19050" cap="flat" cmpd="sng">
            <a:solidFill>
              <a:srgbClr val="8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1" i="0" u="none">
              <a:solidFill>
                <a:schemeClr val="dk1"/>
              </a:solidFill>
              <a:latin typeface="Arial"/>
              <a:ea typeface="Arial"/>
              <a:cs typeface="Arial"/>
              <a:sym typeface="Arial"/>
            </a:endParaRPr>
          </a:p>
        </p:txBody>
      </p:sp>
      <p:sp>
        <p:nvSpPr>
          <p:cNvPr id="71" name="Google Shape;71;p22"/>
          <p:cNvSpPr txBox="1"/>
          <p:nvPr/>
        </p:nvSpPr>
        <p:spPr>
          <a:xfrm>
            <a:off x="0" y="914400"/>
            <a:ext cx="6873875" cy="1158875"/>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1" i="0" u="none">
              <a:solidFill>
                <a:schemeClr val="dk1"/>
              </a:solidFill>
              <a:latin typeface="Arial"/>
              <a:ea typeface="Arial"/>
              <a:cs typeface="Arial"/>
              <a:sym typeface="Arial"/>
            </a:endParaRPr>
          </a:p>
        </p:txBody>
      </p:sp>
      <p:sp>
        <p:nvSpPr>
          <p:cNvPr id="72" name="Google Shape;72;p22"/>
          <p:cNvSpPr txBox="1"/>
          <p:nvPr/>
        </p:nvSpPr>
        <p:spPr>
          <a:xfrm>
            <a:off x="5765800" y="914400"/>
            <a:ext cx="6873875" cy="1158875"/>
          </a:xfrm>
          <a:prstGeom prst="rect">
            <a:avLst/>
          </a:prstGeom>
          <a:gradFill>
            <a:gsLst>
              <a:gs pos="0">
                <a:schemeClr val="accent2"/>
              </a:gs>
              <a:gs pos="100000">
                <a:schemeClr val="lt1"/>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1" i="0" u="none">
              <a:solidFill>
                <a:schemeClr val="dk1"/>
              </a:solidFill>
              <a:latin typeface="Arial"/>
              <a:ea typeface="Arial"/>
              <a:cs typeface="Arial"/>
              <a:sym typeface="Arial"/>
            </a:endParaRPr>
          </a:p>
        </p:txBody>
      </p:sp>
      <p:pic>
        <p:nvPicPr>
          <p:cNvPr id="73" name="Google Shape;73;p22"/>
          <p:cNvPicPr preferRelativeResize="0"/>
          <p:nvPr/>
        </p:nvPicPr>
        <p:blipFill rotWithShape="1">
          <a:blip r:embed="rId3">
            <a:alphaModFix/>
          </a:blip>
          <a:srcRect/>
          <a:stretch/>
        </p:blipFill>
        <p:spPr>
          <a:xfrm>
            <a:off x="1381125" y="906462"/>
            <a:ext cx="1647825" cy="1195387"/>
          </a:xfrm>
          <a:prstGeom prst="rect">
            <a:avLst/>
          </a:prstGeom>
          <a:noFill/>
          <a:ln>
            <a:noFill/>
          </a:ln>
        </p:spPr>
      </p:pic>
      <p:sp>
        <p:nvSpPr>
          <p:cNvPr id="74" name="Google Shape;74;p22"/>
          <p:cNvSpPr txBox="1"/>
          <p:nvPr/>
        </p:nvSpPr>
        <p:spPr>
          <a:xfrm>
            <a:off x="3411537" y="4075112"/>
            <a:ext cx="6294437" cy="36671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endParaRPr sz="1800" b="1" i="0" u="none">
              <a:solidFill>
                <a:schemeClr val="dk1"/>
              </a:solidFill>
              <a:latin typeface="Arial"/>
              <a:ea typeface="Arial"/>
              <a:cs typeface="Arial"/>
              <a:sym typeface="Arial"/>
            </a:endParaRPr>
          </a:p>
        </p:txBody>
      </p:sp>
      <p:sp>
        <p:nvSpPr>
          <p:cNvPr id="75" name="Google Shape;75;p22"/>
          <p:cNvSpPr txBox="1">
            <a:spLocks noGrp="1"/>
          </p:cNvSpPr>
          <p:nvPr>
            <p:ph type="title"/>
          </p:nvPr>
        </p:nvSpPr>
        <p:spPr>
          <a:xfrm>
            <a:off x="2481262" y="711200"/>
            <a:ext cx="9201150" cy="577850"/>
          </a:xfrm>
          <a:prstGeom prst="rect">
            <a:avLst/>
          </a:prstGeom>
          <a:noFill/>
          <a:ln>
            <a:noFill/>
          </a:ln>
        </p:spPr>
        <p:txBody>
          <a:bodyPr spcFirstLastPara="1" wrap="square" lIns="91425" tIns="45700" rIns="91425" bIns="45700" anchor="b" anchorCtr="0">
            <a:noAutofit/>
          </a:bodyPr>
          <a:lstStyle>
            <a:lvl1pPr marR="0" lvl="0" algn="r" rtl="0">
              <a:spcBef>
                <a:spcPts val="0"/>
              </a:spcBef>
              <a:spcAft>
                <a:spcPts val="0"/>
              </a:spcAft>
              <a:buSzPts val="1400"/>
              <a:buNone/>
              <a:defRPr sz="3603" b="0" i="1" u="none" strike="noStrike" cap="none">
                <a:solidFill>
                  <a:srgbClr val="4D4D4D"/>
                </a:solidFill>
                <a:latin typeface="Arial"/>
                <a:ea typeface="Arial"/>
                <a:cs typeface="Arial"/>
                <a:sym typeface="Arial"/>
              </a:defRPr>
            </a:lvl1pPr>
            <a:lvl2pPr marR="0" lvl="1" algn="r" rtl="0">
              <a:spcBef>
                <a:spcPts val="0"/>
              </a:spcBef>
              <a:spcAft>
                <a:spcPts val="0"/>
              </a:spcAft>
              <a:buSzPts val="1400"/>
              <a:buNone/>
              <a:defRPr sz="3603" b="0" i="1" u="none" strike="noStrike" cap="none">
                <a:solidFill>
                  <a:srgbClr val="4D4D4D"/>
                </a:solidFill>
                <a:latin typeface="Arial"/>
                <a:ea typeface="Arial"/>
                <a:cs typeface="Arial"/>
                <a:sym typeface="Arial"/>
              </a:defRPr>
            </a:lvl2pPr>
            <a:lvl3pPr marR="0" lvl="2" algn="r" rtl="0">
              <a:spcBef>
                <a:spcPts val="0"/>
              </a:spcBef>
              <a:spcAft>
                <a:spcPts val="0"/>
              </a:spcAft>
              <a:buSzPts val="1400"/>
              <a:buNone/>
              <a:defRPr sz="3603" b="0" i="1" u="none" strike="noStrike" cap="none">
                <a:solidFill>
                  <a:srgbClr val="4D4D4D"/>
                </a:solidFill>
                <a:latin typeface="Arial"/>
                <a:ea typeface="Arial"/>
                <a:cs typeface="Arial"/>
                <a:sym typeface="Arial"/>
              </a:defRPr>
            </a:lvl3pPr>
            <a:lvl4pPr marR="0" lvl="3" algn="r" rtl="0">
              <a:spcBef>
                <a:spcPts val="0"/>
              </a:spcBef>
              <a:spcAft>
                <a:spcPts val="0"/>
              </a:spcAft>
              <a:buSzPts val="1400"/>
              <a:buNone/>
              <a:defRPr sz="3603" b="0" i="1" u="none" strike="noStrike" cap="none">
                <a:solidFill>
                  <a:srgbClr val="4D4D4D"/>
                </a:solidFill>
                <a:latin typeface="Arial"/>
                <a:ea typeface="Arial"/>
                <a:cs typeface="Arial"/>
                <a:sym typeface="Arial"/>
              </a:defRPr>
            </a:lvl4pPr>
            <a:lvl5pPr marR="0" lvl="4" algn="r" rtl="0">
              <a:spcBef>
                <a:spcPts val="0"/>
              </a:spcBef>
              <a:spcAft>
                <a:spcPts val="0"/>
              </a:spcAft>
              <a:buSzPts val="1400"/>
              <a:buNone/>
              <a:defRPr sz="3603" b="0" i="1" u="none" strike="noStrike" cap="none">
                <a:solidFill>
                  <a:srgbClr val="4D4D4D"/>
                </a:solidFill>
                <a:latin typeface="Arial"/>
                <a:ea typeface="Arial"/>
                <a:cs typeface="Arial"/>
                <a:sym typeface="Arial"/>
              </a:defRPr>
            </a:lvl5pPr>
            <a:lvl6pPr marR="0" lvl="5" algn="r" rtl="0">
              <a:spcBef>
                <a:spcPts val="0"/>
              </a:spcBef>
              <a:spcAft>
                <a:spcPts val="0"/>
              </a:spcAft>
              <a:buSzPts val="1400"/>
              <a:buNone/>
              <a:defRPr sz="3603" b="0" i="1" u="none" strike="noStrike" cap="none">
                <a:solidFill>
                  <a:srgbClr val="4D4D4D"/>
                </a:solidFill>
                <a:latin typeface="Arial"/>
                <a:ea typeface="Arial"/>
                <a:cs typeface="Arial"/>
                <a:sym typeface="Arial"/>
              </a:defRPr>
            </a:lvl6pPr>
            <a:lvl7pPr marR="0" lvl="6" algn="r" rtl="0">
              <a:spcBef>
                <a:spcPts val="0"/>
              </a:spcBef>
              <a:spcAft>
                <a:spcPts val="0"/>
              </a:spcAft>
              <a:buSzPts val="1400"/>
              <a:buNone/>
              <a:defRPr sz="3603" b="0" i="1" u="none" strike="noStrike" cap="none">
                <a:solidFill>
                  <a:srgbClr val="4D4D4D"/>
                </a:solidFill>
                <a:latin typeface="Arial"/>
                <a:ea typeface="Arial"/>
                <a:cs typeface="Arial"/>
                <a:sym typeface="Arial"/>
              </a:defRPr>
            </a:lvl7pPr>
            <a:lvl8pPr marR="0" lvl="7" algn="r" rtl="0">
              <a:spcBef>
                <a:spcPts val="0"/>
              </a:spcBef>
              <a:spcAft>
                <a:spcPts val="0"/>
              </a:spcAft>
              <a:buSzPts val="1400"/>
              <a:buNone/>
              <a:defRPr sz="3603" b="0" i="1" u="none" strike="noStrike" cap="none">
                <a:solidFill>
                  <a:srgbClr val="4D4D4D"/>
                </a:solidFill>
                <a:latin typeface="Arial"/>
                <a:ea typeface="Arial"/>
                <a:cs typeface="Arial"/>
                <a:sym typeface="Arial"/>
              </a:defRPr>
            </a:lvl8pPr>
            <a:lvl9pPr marR="0" lvl="8" algn="r" rtl="0">
              <a:spcBef>
                <a:spcPts val="0"/>
              </a:spcBef>
              <a:spcAft>
                <a:spcPts val="0"/>
              </a:spcAft>
              <a:buSzPts val="1400"/>
              <a:buNone/>
              <a:defRPr sz="3603" b="0" i="1" u="none" strike="noStrike" cap="none">
                <a:solidFill>
                  <a:srgbClr val="4D4D4D"/>
                </a:solidFill>
                <a:latin typeface="Arial"/>
                <a:ea typeface="Arial"/>
                <a:cs typeface="Arial"/>
                <a:sym typeface="Arial"/>
              </a:defRPr>
            </a:lvl9pPr>
          </a:lstStyle>
          <a:p>
            <a:endParaRPr/>
          </a:p>
        </p:txBody>
      </p:sp>
      <p:sp>
        <p:nvSpPr>
          <p:cNvPr id="76" name="Google Shape;76;p22"/>
          <p:cNvSpPr txBox="1">
            <a:spLocks noGrp="1"/>
          </p:cNvSpPr>
          <p:nvPr>
            <p:ph type="body" idx="1"/>
          </p:nvPr>
        </p:nvSpPr>
        <p:spPr>
          <a:xfrm>
            <a:off x="636587" y="1676400"/>
            <a:ext cx="11472862" cy="44196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515"/>
              </a:spcBef>
              <a:spcAft>
                <a:spcPts val="0"/>
              </a:spcAft>
              <a:buSzPts val="1400"/>
              <a:buNone/>
              <a:defRPr sz="2573" b="0" i="1" u="none" strike="noStrike" cap="none">
                <a:solidFill>
                  <a:schemeClr val="dk1"/>
                </a:solidFill>
                <a:latin typeface="Arial"/>
                <a:ea typeface="Arial"/>
                <a:cs typeface="Arial"/>
                <a:sym typeface="Arial"/>
              </a:defRPr>
            </a:lvl1pPr>
            <a:lvl2pPr marL="914400" marR="0" lvl="1" indent="-302894" algn="l" rtl="0">
              <a:spcBef>
                <a:spcPts val="360"/>
              </a:spcBef>
              <a:spcAft>
                <a:spcPts val="0"/>
              </a:spcAft>
              <a:buClr>
                <a:schemeClr val="hlink"/>
              </a:buClr>
              <a:buSzPts val="1170"/>
              <a:buFont typeface="Noto Sans Symbols"/>
              <a:buChar char="⚪"/>
              <a:defRPr sz="1800" b="0" i="0" u="none" strike="noStrike" cap="none">
                <a:solidFill>
                  <a:schemeClr val="dk1"/>
                </a:solidFill>
                <a:latin typeface="Arial"/>
                <a:ea typeface="Arial"/>
                <a:cs typeface="Arial"/>
                <a:sym typeface="Arial"/>
              </a:defRPr>
            </a:lvl2pPr>
            <a:lvl3pPr marL="1371600" marR="0" lvl="2" indent="-308610" algn="l" rtl="0">
              <a:spcBef>
                <a:spcPts val="360"/>
              </a:spcBef>
              <a:spcAft>
                <a:spcPts val="0"/>
              </a:spcAft>
              <a:buClr>
                <a:schemeClr val="accent1"/>
              </a:buClr>
              <a:buSzPts val="1260"/>
              <a:buFont typeface="Noto Sans Symbols"/>
              <a:buChar char="■"/>
              <a:defRPr sz="1800" b="0" i="1" u="none" strike="noStrike" cap="none">
                <a:solidFill>
                  <a:schemeClr val="dk1"/>
                </a:solidFill>
                <a:latin typeface="Arial"/>
                <a:ea typeface="Arial"/>
                <a:cs typeface="Arial"/>
                <a:sym typeface="Arial"/>
              </a:defRPr>
            </a:lvl3pPr>
            <a:lvl4pPr marL="1828800" marR="0" lvl="3" indent="-314372" algn="l" rtl="0">
              <a:spcBef>
                <a:spcPts val="360"/>
              </a:spcBef>
              <a:spcAft>
                <a:spcPts val="0"/>
              </a:spcAft>
              <a:buClr>
                <a:schemeClr val="hlink"/>
              </a:buClr>
              <a:buSzPts val="1351"/>
              <a:buFont typeface="Noto Sans Symbols"/>
              <a:buChar char="⚪"/>
              <a:defRPr sz="1801" b="0" i="0" u="none" strike="noStrike" cap="none">
                <a:solidFill>
                  <a:schemeClr val="dk1"/>
                </a:solidFill>
                <a:latin typeface="Arial"/>
                <a:ea typeface="Arial"/>
                <a:cs typeface="Arial"/>
                <a:sym typeface="Arial"/>
              </a:defRPr>
            </a:lvl4pPr>
            <a:lvl5pPr marL="2286000" marR="0" lvl="4" indent="-320122" algn="l" rtl="0">
              <a:spcBef>
                <a:spcPts val="412"/>
              </a:spcBef>
              <a:spcAft>
                <a:spcPts val="0"/>
              </a:spcAft>
              <a:buClr>
                <a:schemeClr val="accent1"/>
              </a:buClr>
              <a:buSzPts val="1441"/>
              <a:buFont typeface="Noto Sans Symbols"/>
              <a:buChar char="■"/>
              <a:defRPr sz="2059" b="0" i="0" u="none" strike="noStrike" cap="none">
                <a:solidFill>
                  <a:schemeClr val="dk1"/>
                </a:solidFill>
                <a:latin typeface="Arial"/>
                <a:ea typeface="Arial"/>
                <a:cs typeface="Arial"/>
                <a:sym typeface="Arial"/>
              </a:defRPr>
            </a:lvl5pPr>
            <a:lvl6pPr marL="2743200" marR="0" lvl="5" indent="-320122" algn="l" rtl="0">
              <a:spcBef>
                <a:spcPts val="412"/>
              </a:spcBef>
              <a:spcAft>
                <a:spcPts val="0"/>
              </a:spcAft>
              <a:buClr>
                <a:schemeClr val="accent1"/>
              </a:buClr>
              <a:buSzPts val="1441"/>
              <a:buFont typeface="Noto Sans Symbols"/>
              <a:buChar char="■"/>
              <a:defRPr sz="2059" b="0" i="0" u="none" strike="noStrike" cap="none">
                <a:solidFill>
                  <a:schemeClr val="dk1"/>
                </a:solidFill>
                <a:latin typeface="Arial"/>
                <a:ea typeface="Arial"/>
                <a:cs typeface="Arial"/>
                <a:sym typeface="Arial"/>
              </a:defRPr>
            </a:lvl6pPr>
            <a:lvl7pPr marL="3200400" marR="0" lvl="6" indent="-320122" algn="l" rtl="0">
              <a:spcBef>
                <a:spcPts val="412"/>
              </a:spcBef>
              <a:spcAft>
                <a:spcPts val="0"/>
              </a:spcAft>
              <a:buClr>
                <a:schemeClr val="accent1"/>
              </a:buClr>
              <a:buSzPts val="1441"/>
              <a:buFont typeface="Noto Sans Symbols"/>
              <a:buChar char="■"/>
              <a:defRPr sz="2059" b="0" i="0" u="none" strike="noStrike" cap="none">
                <a:solidFill>
                  <a:schemeClr val="dk1"/>
                </a:solidFill>
                <a:latin typeface="Arial"/>
                <a:ea typeface="Arial"/>
                <a:cs typeface="Arial"/>
                <a:sym typeface="Arial"/>
              </a:defRPr>
            </a:lvl7pPr>
            <a:lvl8pPr marL="3657600" marR="0" lvl="7" indent="-320122" algn="l" rtl="0">
              <a:spcBef>
                <a:spcPts val="412"/>
              </a:spcBef>
              <a:spcAft>
                <a:spcPts val="0"/>
              </a:spcAft>
              <a:buClr>
                <a:schemeClr val="accent1"/>
              </a:buClr>
              <a:buSzPts val="1441"/>
              <a:buFont typeface="Noto Sans Symbols"/>
              <a:buChar char="■"/>
              <a:defRPr sz="2059" b="0" i="0" u="none" strike="noStrike" cap="none">
                <a:solidFill>
                  <a:schemeClr val="dk1"/>
                </a:solidFill>
                <a:latin typeface="Arial"/>
                <a:ea typeface="Arial"/>
                <a:cs typeface="Arial"/>
                <a:sym typeface="Arial"/>
              </a:defRPr>
            </a:lvl8pPr>
            <a:lvl9pPr marL="4114800" marR="0" lvl="8" indent="-320122" algn="l" rtl="0">
              <a:spcBef>
                <a:spcPts val="412"/>
              </a:spcBef>
              <a:spcAft>
                <a:spcPts val="0"/>
              </a:spcAft>
              <a:buClr>
                <a:schemeClr val="accent1"/>
              </a:buClr>
              <a:buSzPts val="1441"/>
              <a:buFont typeface="Noto Sans Symbols"/>
              <a:buChar char="■"/>
              <a:defRPr sz="2059" b="0" i="0" u="none" strike="noStrike" cap="none">
                <a:solidFill>
                  <a:schemeClr val="dk1"/>
                </a:solidFill>
                <a:latin typeface="Arial"/>
                <a:ea typeface="Arial"/>
                <a:cs typeface="Arial"/>
                <a:sym typeface="Arial"/>
              </a:defRPr>
            </a:lvl9pPr>
          </a:lstStyle>
          <a:p>
            <a:endParaRPr/>
          </a:p>
        </p:txBody>
      </p:sp>
      <p:sp>
        <p:nvSpPr>
          <p:cNvPr id="77" name="Google Shape;77;p22"/>
          <p:cNvSpPr txBox="1">
            <a:spLocks noGrp="1"/>
          </p:cNvSpPr>
          <p:nvPr>
            <p:ph type="dt" idx="10"/>
          </p:nvPr>
        </p:nvSpPr>
        <p:spPr>
          <a:xfrm>
            <a:off x="955675" y="6248400"/>
            <a:ext cx="2655887"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1"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9pPr>
          </a:lstStyle>
          <a:p>
            <a:endParaRPr/>
          </a:p>
        </p:txBody>
      </p:sp>
      <p:sp>
        <p:nvSpPr>
          <p:cNvPr id="78" name="Google Shape;78;p22"/>
          <p:cNvSpPr txBox="1">
            <a:spLocks noGrp="1"/>
          </p:cNvSpPr>
          <p:nvPr>
            <p:ph type="ftr" idx="11"/>
          </p:nvPr>
        </p:nvSpPr>
        <p:spPr>
          <a:xfrm>
            <a:off x="4354512" y="6248400"/>
            <a:ext cx="4037012"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1"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9pPr>
          </a:lstStyle>
          <a:p>
            <a:endParaRPr/>
          </a:p>
        </p:txBody>
      </p:sp>
      <p:sp>
        <p:nvSpPr>
          <p:cNvPr id="79" name="Google Shape;79;p22"/>
          <p:cNvSpPr txBox="1">
            <a:spLocks noGrp="1"/>
          </p:cNvSpPr>
          <p:nvPr>
            <p:ph type="sldNum" idx="12"/>
          </p:nvPr>
        </p:nvSpPr>
        <p:spPr>
          <a:xfrm>
            <a:off x="9134475" y="6248400"/>
            <a:ext cx="2655887"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200"/>
              <a:buFont typeface="Arial"/>
              <a:buNone/>
              <a:defRPr sz="1200" b="0" i="0" u="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200"/>
              <a:buFont typeface="Arial"/>
              <a:buNone/>
              <a:defRPr sz="1200" b="0" i="0" u="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200"/>
              <a:buFont typeface="Arial"/>
              <a:buNone/>
              <a:defRPr sz="1200" b="0" i="0" u="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200"/>
              <a:buFont typeface="Arial"/>
              <a:buNone/>
              <a:defRPr sz="1200" b="0" i="0" u="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200"/>
              <a:buFont typeface="Arial"/>
              <a:buNone/>
              <a:defRPr sz="1200" b="0" i="0" u="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200"/>
              <a:buFont typeface="Arial"/>
              <a:buNone/>
              <a:defRPr sz="1200" b="0" i="0" u="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200"/>
              <a:buFont typeface="Arial"/>
              <a:buNone/>
              <a:defRPr sz="1200" b="0" i="0" u="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200"/>
              <a:buFont typeface="Arial"/>
              <a:buNone/>
              <a:defRPr sz="1200" b="0" i="0" u="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200"/>
              <a:buFont typeface="Arial"/>
              <a:buNone/>
              <a:defRPr sz="12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sz="1400">
              <a:solidFill>
                <a:srgbClr val="000000"/>
              </a:solidFill>
            </a:endParaRPr>
          </a:p>
        </p:txBody>
      </p:sp>
    </p:spTree>
  </p:cSld>
  <p:clrMap bg1="lt1" tx1="dk1" bg2="dk2" tx2="lt2" accent1="accent1" accent2="accent2" accent3="accent3" accent4="accent4" accent5="accent5" accent6="accent6" hlink="hlink" folHlink="folHlink"/>
  <p:sldLayoutIdLst>
    <p:sldLayoutId id="2147483662"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
          <p:cNvSpPr txBox="1"/>
          <p:nvPr/>
        </p:nvSpPr>
        <p:spPr>
          <a:xfrm>
            <a:off x="68262" y="-211137"/>
            <a:ext cx="4913312" cy="742950"/>
          </a:xfrm>
          <a:prstGeom prst="rect">
            <a:avLst/>
          </a:prstGeom>
          <a:noFill/>
          <a:ln>
            <a:noFill/>
          </a:ln>
        </p:spPr>
        <p:txBody>
          <a:bodyPr spcFirstLastPara="1" wrap="square" lIns="91425" tIns="45700" rIns="91425" bIns="45700" anchor="b" anchorCtr="0">
            <a:noAutofit/>
          </a:bodyPr>
          <a:lstStyle/>
          <a:p>
            <a:pPr marL="0" marR="0" lvl="0" indent="0" algn="ctr" rtl="0">
              <a:lnSpc>
                <a:spcPct val="100000"/>
              </a:lnSpc>
              <a:spcBef>
                <a:spcPts val="0"/>
              </a:spcBef>
              <a:spcAft>
                <a:spcPts val="0"/>
              </a:spcAft>
              <a:buClr>
                <a:schemeClr val="dk1"/>
              </a:buClr>
              <a:buSzPts val="3000"/>
              <a:buFont typeface="Arial"/>
              <a:buNone/>
            </a:pPr>
            <a:r>
              <a:rPr lang="en-US" sz="3000" b="0" i="1" u="none" strike="noStrike" cap="none">
                <a:solidFill>
                  <a:schemeClr val="dk1"/>
                </a:solidFill>
                <a:latin typeface="Arial"/>
                <a:ea typeface="Arial"/>
                <a:cs typeface="Arial"/>
                <a:sym typeface="Arial"/>
              </a:rPr>
              <a:t>Events and Activities of sci</a:t>
            </a:r>
            <a:endParaRPr/>
          </a:p>
        </p:txBody>
      </p:sp>
      <p:sp>
        <p:nvSpPr>
          <p:cNvPr id="92" name="Google Shape;92;p1"/>
          <p:cNvSpPr txBox="1"/>
          <p:nvPr/>
        </p:nvSpPr>
        <p:spPr>
          <a:xfrm>
            <a:off x="542925" y="4064000"/>
            <a:ext cx="2620962" cy="369887"/>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strike="noStrike" cap="none">
                <a:solidFill>
                  <a:schemeClr val="dk1"/>
                </a:solidFill>
                <a:latin typeface="Arial"/>
                <a:ea typeface="Arial"/>
                <a:cs typeface="Arial"/>
                <a:sym typeface="Arial"/>
              </a:rPr>
              <a:t>S17  Physical Genesis</a:t>
            </a:r>
            <a:endParaRPr/>
          </a:p>
        </p:txBody>
      </p:sp>
      <p:sp>
        <p:nvSpPr>
          <p:cNvPr id="93" name="Google Shape;93;p1"/>
          <p:cNvSpPr txBox="1"/>
          <p:nvPr/>
        </p:nvSpPr>
        <p:spPr>
          <a:xfrm>
            <a:off x="914400" y="5481637"/>
            <a:ext cx="1878012" cy="369887"/>
          </a:xfrm>
          <a:prstGeom prst="rect">
            <a:avLst/>
          </a:prstGeom>
          <a:gradFill>
            <a:gsLst>
              <a:gs pos="0">
                <a:srgbClr val="97C9F3"/>
              </a:gs>
              <a:gs pos="50000">
                <a:schemeClr val="lt1"/>
              </a:gs>
              <a:gs pos="100000">
                <a:srgbClr val="97C9F3"/>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strike="noStrike" cap="none">
                <a:solidFill>
                  <a:schemeClr val="dk1"/>
                </a:solidFill>
                <a:latin typeface="Arial"/>
                <a:ea typeface="Arial"/>
                <a:cs typeface="Arial"/>
                <a:sym typeface="Arial"/>
              </a:rPr>
              <a:t>E12 Production</a:t>
            </a:r>
            <a:endParaRPr/>
          </a:p>
        </p:txBody>
      </p:sp>
      <p:cxnSp>
        <p:nvCxnSpPr>
          <p:cNvPr id="94" name="Google Shape;94;p1"/>
          <p:cNvCxnSpPr/>
          <p:nvPr/>
        </p:nvCxnSpPr>
        <p:spPr>
          <a:xfrm rot="10800000">
            <a:off x="1852612" y="4433887"/>
            <a:ext cx="0" cy="1047750"/>
          </a:xfrm>
          <a:prstGeom prst="straightConnector1">
            <a:avLst/>
          </a:prstGeom>
          <a:noFill/>
          <a:ln w="44450" cap="flat" cmpd="dbl">
            <a:solidFill>
              <a:schemeClr val="dk1"/>
            </a:solidFill>
            <a:prstDash val="solid"/>
            <a:miter lim="800000"/>
            <a:headEnd type="none" w="med" len="med"/>
            <a:tailEnd type="triangle" w="med" len="med"/>
          </a:ln>
        </p:spPr>
      </p:cxnSp>
      <p:cxnSp>
        <p:nvCxnSpPr>
          <p:cNvPr id="95" name="Google Shape;95;p1"/>
          <p:cNvCxnSpPr/>
          <p:nvPr/>
        </p:nvCxnSpPr>
        <p:spPr>
          <a:xfrm rot="10800000" flipH="1">
            <a:off x="1852612" y="1531937"/>
            <a:ext cx="2249487" cy="2532062"/>
          </a:xfrm>
          <a:prstGeom prst="straightConnector1">
            <a:avLst/>
          </a:prstGeom>
          <a:noFill/>
          <a:ln w="44450" cap="flat" cmpd="dbl">
            <a:solidFill>
              <a:schemeClr val="dk1"/>
            </a:solidFill>
            <a:prstDash val="solid"/>
            <a:miter lim="800000"/>
            <a:headEnd type="none" w="med" len="med"/>
            <a:tailEnd type="triangle" w="med" len="med"/>
          </a:ln>
        </p:spPr>
      </p:cxnSp>
      <p:cxnSp>
        <p:nvCxnSpPr>
          <p:cNvPr id="96" name="Google Shape;96;p1"/>
          <p:cNvCxnSpPr/>
          <p:nvPr/>
        </p:nvCxnSpPr>
        <p:spPr>
          <a:xfrm rot="10800000">
            <a:off x="4124325" y="825500"/>
            <a:ext cx="0" cy="336550"/>
          </a:xfrm>
          <a:prstGeom prst="straightConnector1">
            <a:avLst/>
          </a:prstGeom>
          <a:noFill/>
          <a:ln w="44450" cap="flat" cmpd="dbl">
            <a:solidFill>
              <a:schemeClr val="dk1"/>
            </a:solidFill>
            <a:prstDash val="solid"/>
            <a:miter lim="800000"/>
            <a:headEnd type="none" w="med" len="med"/>
            <a:tailEnd type="triangle" w="med" len="med"/>
          </a:ln>
        </p:spPr>
      </p:cxnSp>
      <p:sp>
        <p:nvSpPr>
          <p:cNvPr id="97" name="Google Shape;97;p1"/>
          <p:cNvSpPr txBox="1"/>
          <p:nvPr/>
        </p:nvSpPr>
        <p:spPr>
          <a:xfrm>
            <a:off x="3079750" y="4064000"/>
            <a:ext cx="2006600" cy="369887"/>
          </a:xfrm>
          <a:prstGeom prst="rect">
            <a:avLst/>
          </a:prstGeom>
          <a:gradFill>
            <a:gsLst>
              <a:gs pos="0">
                <a:srgbClr val="97C9F3"/>
              </a:gs>
              <a:gs pos="50000">
                <a:schemeClr val="lt1"/>
              </a:gs>
              <a:gs pos="100000">
                <a:srgbClr val="97C9F3"/>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strike="noStrike" cap="none">
                <a:solidFill>
                  <a:schemeClr val="dk1"/>
                </a:solidFill>
                <a:latin typeface="Arial"/>
                <a:ea typeface="Arial"/>
                <a:cs typeface="Arial"/>
                <a:sym typeface="Arial"/>
              </a:rPr>
              <a:t>E11 Modification</a:t>
            </a:r>
            <a:endParaRPr/>
          </a:p>
        </p:txBody>
      </p:sp>
      <p:cxnSp>
        <p:nvCxnSpPr>
          <p:cNvPr id="98" name="Google Shape;98;p1"/>
          <p:cNvCxnSpPr/>
          <p:nvPr/>
        </p:nvCxnSpPr>
        <p:spPr>
          <a:xfrm rot="10800000" flipH="1">
            <a:off x="4083050" y="1531937"/>
            <a:ext cx="41275" cy="2532062"/>
          </a:xfrm>
          <a:prstGeom prst="straightConnector1">
            <a:avLst/>
          </a:prstGeom>
          <a:noFill/>
          <a:ln w="44450" cap="flat" cmpd="dbl">
            <a:solidFill>
              <a:schemeClr val="dk1"/>
            </a:solidFill>
            <a:prstDash val="solid"/>
            <a:miter lim="800000"/>
            <a:headEnd type="none" w="med" len="med"/>
            <a:tailEnd type="triangle" w="med" len="med"/>
          </a:ln>
        </p:spPr>
      </p:cxnSp>
      <p:cxnSp>
        <p:nvCxnSpPr>
          <p:cNvPr id="99" name="Google Shape;99;p1"/>
          <p:cNvCxnSpPr/>
          <p:nvPr/>
        </p:nvCxnSpPr>
        <p:spPr>
          <a:xfrm rot="10800000" flipH="1">
            <a:off x="6275387" y="1531937"/>
            <a:ext cx="68262" cy="3230562"/>
          </a:xfrm>
          <a:prstGeom prst="straightConnector1">
            <a:avLst/>
          </a:prstGeom>
          <a:noFill/>
          <a:ln w="44450" cap="flat" cmpd="dbl">
            <a:solidFill>
              <a:schemeClr val="dk1"/>
            </a:solidFill>
            <a:prstDash val="solid"/>
            <a:miter lim="800000"/>
            <a:headEnd type="none" w="med" len="med"/>
            <a:tailEnd type="triangle" w="med" len="med"/>
          </a:ln>
        </p:spPr>
      </p:cxnSp>
      <p:cxnSp>
        <p:nvCxnSpPr>
          <p:cNvPr id="100" name="Google Shape;100;p1"/>
          <p:cNvCxnSpPr/>
          <p:nvPr/>
        </p:nvCxnSpPr>
        <p:spPr>
          <a:xfrm rot="10800000" flipH="1">
            <a:off x="7488237" y="2865437"/>
            <a:ext cx="6350" cy="1285875"/>
          </a:xfrm>
          <a:prstGeom prst="straightConnector1">
            <a:avLst/>
          </a:prstGeom>
          <a:noFill/>
          <a:ln w="44450" cap="flat" cmpd="dbl">
            <a:solidFill>
              <a:schemeClr val="dk1"/>
            </a:solidFill>
            <a:prstDash val="solid"/>
            <a:miter lim="800000"/>
            <a:headEnd type="none" w="med" len="med"/>
            <a:tailEnd type="triangle" w="med" len="med"/>
          </a:ln>
        </p:spPr>
      </p:cxnSp>
      <p:sp>
        <p:nvSpPr>
          <p:cNvPr id="101" name="Google Shape;101;p1"/>
          <p:cNvSpPr txBox="1"/>
          <p:nvPr/>
        </p:nvSpPr>
        <p:spPr>
          <a:xfrm>
            <a:off x="6286500" y="2495550"/>
            <a:ext cx="2416175" cy="369887"/>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strike="noStrike" cap="none">
                <a:solidFill>
                  <a:schemeClr val="dk1"/>
                </a:solidFill>
                <a:latin typeface="Arial"/>
                <a:ea typeface="Arial"/>
                <a:cs typeface="Arial"/>
                <a:sym typeface="Arial"/>
              </a:rPr>
              <a:t>S5 Inference Making</a:t>
            </a:r>
            <a:endParaRPr/>
          </a:p>
        </p:txBody>
      </p:sp>
      <p:sp>
        <p:nvSpPr>
          <p:cNvPr id="102" name="Google Shape;102;p1"/>
          <p:cNvSpPr txBox="1"/>
          <p:nvPr/>
        </p:nvSpPr>
        <p:spPr>
          <a:xfrm>
            <a:off x="9372600" y="2495550"/>
            <a:ext cx="1876425" cy="369887"/>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L="0" indent="0" algn="ctr">
              <a:buClr>
                <a:schemeClr val="dk1"/>
              </a:buClr>
              <a:buSzPts val="1800"/>
              <a:buNone/>
              <a:defRPr sz="1800" b="1">
                <a:solidFill>
                  <a:schemeClr val="dk1"/>
                </a:solidFill>
              </a:defRPr>
            </a:lvl1pPr>
          </a:lstStyle>
          <a:p>
            <a:r>
              <a:rPr lang="en-US" dirty="0"/>
              <a:t>S4 Observation</a:t>
            </a:r>
            <a:endParaRPr dirty="0"/>
          </a:p>
        </p:txBody>
      </p:sp>
      <p:sp>
        <p:nvSpPr>
          <p:cNvPr id="103" name="Google Shape;103;p1"/>
          <p:cNvSpPr txBox="1"/>
          <p:nvPr/>
        </p:nvSpPr>
        <p:spPr>
          <a:xfrm>
            <a:off x="5889625" y="4151312"/>
            <a:ext cx="3198812" cy="369887"/>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strike="noStrike" cap="none">
                <a:solidFill>
                  <a:schemeClr val="dk1"/>
                </a:solidFill>
                <a:latin typeface="Arial"/>
                <a:ea typeface="Arial"/>
                <a:cs typeface="Arial"/>
                <a:sym typeface="Arial"/>
              </a:rPr>
              <a:t>S7 Simulation or Prediction</a:t>
            </a:r>
            <a:endParaRPr/>
          </a:p>
        </p:txBody>
      </p:sp>
      <p:sp>
        <p:nvSpPr>
          <p:cNvPr id="104" name="Google Shape;104;p1"/>
          <p:cNvSpPr txBox="1"/>
          <p:nvPr/>
        </p:nvSpPr>
        <p:spPr>
          <a:xfrm>
            <a:off x="5151437" y="4762500"/>
            <a:ext cx="2249487" cy="369887"/>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strike="noStrike" cap="none">
                <a:solidFill>
                  <a:schemeClr val="dk1"/>
                </a:solidFill>
                <a:latin typeface="Arial"/>
                <a:ea typeface="Arial"/>
                <a:cs typeface="Arial"/>
                <a:sym typeface="Arial"/>
              </a:rPr>
              <a:t>S1 Matter Removal</a:t>
            </a:r>
            <a:endParaRPr/>
          </a:p>
        </p:txBody>
      </p:sp>
      <p:sp>
        <p:nvSpPr>
          <p:cNvPr id="105" name="Google Shape;105;p1"/>
          <p:cNvSpPr txBox="1"/>
          <p:nvPr/>
        </p:nvSpPr>
        <p:spPr>
          <a:xfrm>
            <a:off x="5208587" y="5481637"/>
            <a:ext cx="2143125" cy="369887"/>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strike="noStrike" cap="none">
                <a:solidFill>
                  <a:schemeClr val="dk1"/>
                </a:solidFill>
                <a:latin typeface="Arial"/>
                <a:ea typeface="Arial"/>
                <a:cs typeface="Arial"/>
                <a:sym typeface="Arial"/>
              </a:rPr>
              <a:t>S2 Sample Taking</a:t>
            </a:r>
            <a:endParaRPr/>
          </a:p>
        </p:txBody>
      </p:sp>
      <p:sp>
        <p:nvSpPr>
          <p:cNvPr id="106" name="Google Shape;106;p1"/>
          <p:cNvSpPr txBox="1"/>
          <p:nvPr/>
        </p:nvSpPr>
        <p:spPr>
          <a:xfrm>
            <a:off x="5683250" y="1162050"/>
            <a:ext cx="1322387" cy="369887"/>
          </a:xfrm>
          <a:prstGeom prst="rect">
            <a:avLst/>
          </a:prstGeom>
          <a:gradFill>
            <a:gsLst>
              <a:gs pos="0">
                <a:srgbClr val="97C9F3"/>
              </a:gs>
              <a:gs pos="50000">
                <a:srgbClr val="FFFFFF"/>
              </a:gs>
              <a:gs pos="100000">
                <a:srgbClr val="97C9F3"/>
              </a:gs>
            </a:gsLst>
            <a:lin ang="5400000" scaled="0"/>
          </a:gradFill>
          <a:ln w="9525" cap="flat" cmpd="sng">
            <a:solidFill>
              <a:schemeClr val="dk1"/>
            </a:solidFill>
            <a:prstDash val="solid"/>
            <a:miter lim="800000"/>
            <a:headEnd type="none" w="sm" len="sm"/>
            <a:tailEnd type="none" w="sm" len="sm"/>
          </a:ln>
        </p:spPr>
        <p:txBody>
          <a:bodyPr spcFirstLastPara="1" wrap="square" lIns="69475" tIns="45700" rIns="6947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strike="noStrike" cap="none">
                <a:solidFill>
                  <a:schemeClr val="dk1"/>
                </a:solidFill>
                <a:latin typeface="Arial"/>
                <a:ea typeface="Arial"/>
                <a:cs typeface="Arial"/>
                <a:sym typeface="Arial"/>
              </a:rPr>
              <a:t>E7 Activity</a:t>
            </a:r>
            <a:endParaRPr/>
          </a:p>
        </p:txBody>
      </p:sp>
      <p:sp>
        <p:nvSpPr>
          <p:cNvPr id="107" name="Google Shape;107;p1"/>
          <p:cNvSpPr txBox="1"/>
          <p:nvPr/>
        </p:nvSpPr>
        <p:spPr>
          <a:xfrm>
            <a:off x="7799387" y="4762500"/>
            <a:ext cx="2211387" cy="369887"/>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strike="noStrike" cap="none">
                <a:solidFill>
                  <a:schemeClr val="dk1"/>
                </a:solidFill>
                <a:latin typeface="Arial"/>
                <a:ea typeface="Arial"/>
                <a:cs typeface="Arial"/>
                <a:sym typeface="Arial"/>
              </a:rPr>
              <a:t>S21 Measurement </a:t>
            </a:r>
            <a:endParaRPr/>
          </a:p>
        </p:txBody>
      </p:sp>
      <p:sp>
        <p:nvSpPr>
          <p:cNvPr id="108" name="Google Shape;108;p1"/>
          <p:cNvSpPr txBox="1"/>
          <p:nvPr/>
        </p:nvSpPr>
        <p:spPr>
          <a:xfrm>
            <a:off x="10210800" y="4762500"/>
            <a:ext cx="2493962" cy="369887"/>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strike="noStrike" cap="none">
                <a:solidFill>
                  <a:schemeClr val="dk1"/>
                </a:solidFill>
                <a:latin typeface="Arial"/>
                <a:ea typeface="Arial"/>
                <a:cs typeface="Arial"/>
                <a:sym typeface="Arial"/>
              </a:rPr>
              <a:t>S19 Encounter Event</a:t>
            </a:r>
            <a:endParaRPr/>
          </a:p>
        </p:txBody>
      </p:sp>
      <p:cxnSp>
        <p:nvCxnSpPr>
          <p:cNvPr id="109" name="Google Shape;109;p1"/>
          <p:cNvCxnSpPr/>
          <p:nvPr/>
        </p:nvCxnSpPr>
        <p:spPr>
          <a:xfrm rot="10800000">
            <a:off x="6275387" y="5132387"/>
            <a:ext cx="4762" cy="349250"/>
          </a:xfrm>
          <a:prstGeom prst="straightConnector1">
            <a:avLst/>
          </a:prstGeom>
          <a:noFill/>
          <a:ln w="44450" cap="flat" cmpd="dbl">
            <a:solidFill>
              <a:schemeClr val="dk1"/>
            </a:solidFill>
            <a:prstDash val="solid"/>
            <a:miter lim="800000"/>
            <a:headEnd type="none" w="med" len="med"/>
            <a:tailEnd type="triangle" w="med" len="med"/>
          </a:ln>
        </p:spPr>
      </p:cxnSp>
      <p:cxnSp>
        <p:nvCxnSpPr>
          <p:cNvPr id="110" name="Google Shape;110;p1"/>
          <p:cNvCxnSpPr/>
          <p:nvPr/>
        </p:nvCxnSpPr>
        <p:spPr>
          <a:xfrm rot="10800000">
            <a:off x="7494587" y="2865437"/>
            <a:ext cx="1252537" cy="784225"/>
          </a:xfrm>
          <a:prstGeom prst="straightConnector1">
            <a:avLst/>
          </a:prstGeom>
          <a:noFill/>
          <a:ln w="44450" cap="flat" cmpd="dbl">
            <a:solidFill>
              <a:schemeClr val="dk1"/>
            </a:solidFill>
            <a:prstDash val="solid"/>
            <a:miter lim="800000"/>
            <a:headEnd type="none" w="med" len="med"/>
            <a:tailEnd type="triangle" w="med" len="med"/>
          </a:ln>
        </p:spPr>
      </p:cxnSp>
      <p:cxnSp>
        <p:nvCxnSpPr>
          <p:cNvPr id="111" name="Google Shape;111;p1"/>
          <p:cNvCxnSpPr/>
          <p:nvPr/>
        </p:nvCxnSpPr>
        <p:spPr>
          <a:xfrm rot="10800000" flipH="1">
            <a:off x="6478587" y="2865437"/>
            <a:ext cx="1016000" cy="804862"/>
          </a:xfrm>
          <a:prstGeom prst="straightConnector1">
            <a:avLst/>
          </a:prstGeom>
          <a:noFill/>
          <a:ln w="44450" cap="flat" cmpd="dbl">
            <a:solidFill>
              <a:schemeClr val="dk1"/>
            </a:solidFill>
            <a:prstDash val="solid"/>
            <a:miter lim="800000"/>
            <a:headEnd type="none" w="med" len="med"/>
            <a:tailEnd type="triangle" w="med" len="med"/>
          </a:ln>
        </p:spPr>
      </p:cxnSp>
      <p:cxnSp>
        <p:nvCxnSpPr>
          <p:cNvPr id="112" name="Google Shape;112;p1"/>
          <p:cNvCxnSpPr/>
          <p:nvPr/>
        </p:nvCxnSpPr>
        <p:spPr>
          <a:xfrm rot="10800000" flipH="1">
            <a:off x="7494587" y="2173287"/>
            <a:ext cx="1314450" cy="322262"/>
          </a:xfrm>
          <a:prstGeom prst="straightConnector1">
            <a:avLst/>
          </a:prstGeom>
          <a:noFill/>
          <a:ln w="44450" cap="flat" cmpd="dbl">
            <a:solidFill>
              <a:schemeClr val="dk1"/>
            </a:solidFill>
            <a:prstDash val="solid"/>
            <a:miter lim="800000"/>
            <a:headEnd type="none" w="med" len="med"/>
            <a:tailEnd type="triangle" w="med" len="med"/>
          </a:ln>
        </p:spPr>
      </p:cxnSp>
      <p:cxnSp>
        <p:nvCxnSpPr>
          <p:cNvPr id="113" name="Google Shape;113;p1"/>
          <p:cNvCxnSpPr/>
          <p:nvPr/>
        </p:nvCxnSpPr>
        <p:spPr>
          <a:xfrm rot="10800000">
            <a:off x="6362700" y="1531937"/>
            <a:ext cx="2070100" cy="458787"/>
          </a:xfrm>
          <a:prstGeom prst="straightConnector1">
            <a:avLst/>
          </a:prstGeom>
          <a:noFill/>
          <a:ln w="44450" cap="flat" cmpd="dbl">
            <a:solidFill>
              <a:schemeClr val="dk1"/>
            </a:solidFill>
            <a:prstDash val="solid"/>
            <a:miter lim="800000"/>
            <a:headEnd type="none" w="med" len="med"/>
            <a:tailEnd type="triangle" w="med" len="med"/>
          </a:ln>
        </p:spPr>
      </p:cxnSp>
      <p:sp>
        <p:nvSpPr>
          <p:cNvPr id="114" name="Google Shape;114;p1"/>
          <p:cNvSpPr txBox="1"/>
          <p:nvPr/>
        </p:nvSpPr>
        <p:spPr>
          <a:xfrm>
            <a:off x="15246350" y="6864350"/>
            <a:ext cx="579437" cy="490537"/>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2"/>
              </a:buClr>
              <a:buSzPts val="1200"/>
              <a:buFont typeface="Arial"/>
              <a:buNone/>
            </a:pPr>
            <a:fld id="{00000000-1234-1234-1234-123412341234}" type="slidenum">
              <a:rPr lang="en-US" sz="1200" b="0" i="0" u="none" strike="noStrike" cap="none">
                <a:solidFill>
                  <a:schemeClr val="dk2"/>
                </a:solidFill>
                <a:latin typeface="Arial"/>
                <a:ea typeface="Arial"/>
                <a:cs typeface="Arial"/>
                <a:sym typeface="Arial"/>
              </a:rPr>
              <a:t>1</a:t>
            </a:fld>
            <a:endParaRPr/>
          </a:p>
        </p:txBody>
      </p:sp>
      <p:cxnSp>
        <p:nvCxnSpPr>
          <p:cNvPr id="115" name="Google Shape;115;p1"/>
          <p:cNvCxnSpPr/>
          <p:nvPr/>
        </p:nvCxnSpPr>
        <p:spPr>
          <a:xfrm rot="10800000">
            <a:off x="8809037" y="2173287"/>
            <a:ext cx="1501775" cy="322262"/>
          </a:xfrm>
          <a:prstGeom prst="straightConnector1">
            <a:avLst/>
          </a:prstGeom>
          <a:noFill/>
          <a:ln w="44450" cap="flat" cmpd="dbl">
            <a:solidFill>
              <a:schemeClr val="dk1"/>
            </a:solidFill>
            <a:prstDash val="solid"/>
            <a:miter lim="800000"/>
            <a:headEnd type="none" w="med" len="med"/>
            <a:tailEnd type="triangle" w="med" len="med"/>
          </a:ln>
        </p:spPr>
      </p:cxnSp>
      <p:cxnSp>
        <p:nvCxnSpPr>
          <p:cNvPr id="116" name="Google Shape;116;p1"/>
          <p:cNvCxnSpPr/>
          <p:nvPr/>
        </p:nvCxnSpPr>
        <p:spPr>
          <a:xfrm rot="10800000">
            <a:off x="10310812" y="2865437"/>
            <a:ext cx="1147762" cy="1897062"/>
          </a:xfrm>
          <a:prstGeom prst="straightConnector1">
            <a:avLst/>
          </a:prstGeom>
          <a:noFill/>
          <a:ln w="44450" cap="flat" cmpd="dbl">
            <a:solidFill>
              <a:schemeClr val="dk1"/>
            </a:solidFill>
            <a:prstDash val="solid"/>
            <a:miter lim="800000"/>
            <a:headEnd type="none" w="med" len="med"/>
            <a:tailEnd type="triangle" w="med" len="med"/>
          </a:ln>
        </p:spPr>
      </p:cxnSp>
      <p:cxnSp>
        <p:nvCxnSpPr>
          <p:cNvPr id="117" name="Google Shape;117;p1"/>
          <p:cNvCxnSpPr/>
          <p:nvPr/>
        </p:nvCxnSpPr>
        <p:spPr>
          <a:xfrm rot="10800000" flipH="1">
            <a:off x="8905875" y="2865437"/>
            <a:ext cx="1404937" cy="1897062"/>
          </a:xfrm>
          <a:prstGeom prst="straightConnector1">
            <a:avLst/>
          </a:prstGeom>
          <a:noFill/>
          <a:ln w="44450" cap="flat" cmpd="dbl">
            <a:solidFill>
              <a:schemeClr val="dk1"/>
            </a:solidFill>
            <a:prstDash val="solid"/>
            <a:miter lim="800000"/>
            <a:headEnd type="none" w="med" len="med"/>
            <a:tailEnd type="triangle" w="med" len="med"/>
          </a:ln>
        </p:spPr>
      </p:cxnSp>
      <p:cxnSp>
        <p:nvCxnSpPr>
          <p:cNvPr id="118" name="Google Shape;118;p1"/>
          <p:cNvCxnSpPr/>
          <p:nvPr/>
        </p:nvCxnSpPr>
        <p:spPr>
          <a:xfrm rot="10800000">
            <a:off x="4938712" y="896937"/>
            <a:ext cx="744537" cy="450850"/>
          </a:xfrm>
          <a:prstGeom prst="straightConnector1">
            <a:avLst/>
          </a:prstGeom>
          <a:noFill/>
          <a:ln w="44450" cap="flat" cmpd="dbl">
            <a:solidFill>
              <a:schemeClr val="dk1"/>
            </a:solidFill>
            <a:prstDash val="solid"/>
            <a:miter lim="800000"/>
            <a:headEnd type="none" w="med" len="med"/>
            <a:tailEnd type="triangle" w="med" len="med"/>
          </a:ln>
        </p:spPr>
      </p:cxnSp>
      <p:cxnSp>
        <p:nvCxnSpPr>
          <p:cNvPr id="119" name="Google Shape;119;p1"/>
          <p:cNvCxnSpPr/>
          <p:nvPr/>
        </p:nvCxnSpPr>
        <p:spPr>
          <a:xfrm rot="10800000" flipH="1">
            <a:off x="4083050" y="1531937"/>
            <a:ext cx="2260600" cy="2532062"/>
          </a:xfrm>
          <a:prstGeom prst="straightConnector1">
            <a:avLst/>
          </a:prstGeom>
          <a:noFill/>
          <a:ln w="44450" cap="flat" cmpd="dbl">
            <a:solidFill>
              <a:schemeClr val="dk1"/>
            </a:solidFill>
            <a:prstDash val="solid"/>
            <a:miter lim="800000"/>
            <a:headEnd type="none" w="med" len="med"/>
            <a:tailEnd type="triangle" w="med" len="med"/>
          </a:ln>
        </p:spPr>
      </p:cxnSp>
      <p:cxnSp>
        <p:nvCxnSpPr>
          <p:cNvPr id="120" name="Google Shape;120;p1"/>
          <p:cNvCxnSpPr/>
          <p:nvPr/>
        </p:nvCxnSpPr>
        <p:spPr>
          <a:xfrm rot="10800000" flipH="1">
            <a:off x="8437562" y="5132387"/>
            <a:ext cx="468312" cy="1071562"/>
          </a:xfrm>
          <a:prstGeom prst="straightConnector1">
            <a:avLst/>
          </a:prstGeom>
          <a:noFill/>
          <a:ln w="44450" cap="flat" cmpd="dbl">
            <a:solidFill>
              <a:schemeClr val="dk1"/>
            </a:solidFill>
            <a:prstDash val="solid"/>
            <a:miter lim="800000"/>
            <a:headEnd type="none" w="med" len="med"/>
            <a:tailEnd type="triangle" w="med" len="med"/>
          </a:ln>
        </p:spPr>
      </p:cxnSp>
      <p:cxnSp>
        <p:nvCxnSpPr>
          <p:cNvPr id="121" name="Google Shape;121;p1"/>
          <p:cNvCxnSpPr/>
          <p:nvPr/>
        </p:nvCxnSpPr>
        <p:spPr>
          <a:xfrm rot="10800000" flipH="1">
            <a:off x="1852612" y="4433887"/>
            <a:ext cx="2230437" cy="1047750"/>
          </a:xfrm>
          <a:prstGeom prst="straightConnector1">
            <a:avLst/>
          </a:prstGeom>
          <a:noFill/>
          <a:ln w="44450" cap="flat" cmpd="dbl">
            <a:solidFill>
              <a:schemeClr val="dk1"/>
            </a:solidFill>
            <a:prstDash val="solid"/>
            <a:miter lim="800000"/>
            <a:headEnd type="none" w="med" len="med"/>
            <a:tailEnd type="triangle" w="med" len="med"/>
          </a:ln>
        </p:spPr>
      </p:cxnSp>
      <p:cxnSp>
        <p:nvCxnSpPr>
          <p:cNvPr id="122" name="Google Shape;122;p1"/>
          <p:cNvCxnSpPr/>
          <p:nvPr/>
        </p:nvCxnSpPr>
        <p:spPr>
          <a:xfrm rot="10800000" flipH="1">
            <a:off x="4043362" y="5132387"/>
            <a:ext cx="2232025" cy="349250"/>
          </a:xfrm>
          <a:prstGeom prst="straightConnector1">
            <a:avLst/>
          </a:prstGeom>
          <a:noFill/>
          <a:ln w="44450" cap="flat" cmpd="dbl">
            <a:solidFill>
              <a:schemeClr val="dk1"/>
            </a:solidFill>
            <a:prstDash val="solid"/>
            <a:miter lim="800000"/>
            <a:headEnd type="none" w="med" len="med"/>
            <a:tailEnd type="triangle" w="med" len="med"/>
          </a:ln>
        </p:spPr>
      </p:cxnSp>
      <p:cxnSp>
        <p:nvCxnSpPr>
          <p:cNvPr id="123" name="Google Shape;123;p1"/>
          <p:cNvCxnSpPr/>
          <p:nvPr/>
        </p:nvCxnSpPr>
        <p:spPr>
          <a:xfrm rot="10800000">
            <a:off x="4083050" y="4433887"/>
            <a:ext cx="1587" cy="1304925"/>
          </a:xfrm>
          <a:prstGeom prst="straightConnector1">
            <a:avLst/>
          </a:prstGeom>
          <a:noFill/>
          <a:ln w="44450" cap="flat" cmpd="dbl">
            <a:solidFill>
              <a:schemeClr val="dk1"/>
            </a:solidFill>
            <a:prstDash val="solid"/>
            <a:miter lim="800000"/>
            <a:headEnd type="none" w="med" len="med"/>
            <a:tailEnd type="triangle" w="med" len="med"/>
          </a:ln>
        </p:spPr>
      </p:cxnSp>
      <p:cxnSp>
        <p:nvCxnSpPr>
          <p:cNvPr id="124" name="Google Shape;124;p1"/>
          <p:cNvCxnSpPr/>
          <p:nvPr/>
        </p:nvCxnSpPr>
        <p:spPr>
          <a:xfrm rot="10800000" flipH="1">
            <a:off x="1852612" y="896937"/>
            <a:ext cx="2001837" cy="3167062"/>
          </a:xfrm>
          <a:prstGeom prst="straightConnector1">
            <a:avLst/>
          </a:prstGeom>
          <a:noFill/>
          <a:ln w="44450" cap="flat" cmpd="dbl">
            <a:solidFill>
              <a:schemeClr val="dk1"/>
            </a:solidFill>
            <a:prstDash val="dash"/>
            <a:miter lim="800000"/>
            <a:headEnd type="none" w="med" len="med"/>
            <a:tailEnd type="triangle" w="med" len="med"/>
          </a:ln>
        </p:spPr>
      </p:cxnSp>
      <p:sp>
        <p:nvSpPr>
          <p:cNvPr id="125" name="Google Shape;125;p1"/>
          <p:cNvSpPr txBox="1"/>
          <p:nvPr/>
        </p:nvSpPr>
        <p:spPr>
          <a:xfrm>
            <a:off x="3330575" y="3343275"/>
            <a:ext cx="4084637" cy="368300"/>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strike="noStrike" cap="none">
                <a:solidFill>
                  <a:schemeClr val="dk1"/>
                </a:solidFill>
                <a:latin typeface="Arial"/>
                <a:ea typeface="Arial"/>
                <a:cs typeface="Arial"/>
                <a:sym typeface="Arial"/>
              </a:rPr>
              <a:t>S8 Categorical Hypothesis Building</a:t>
            </a:r>
            <a:endParaRPr/>
          </a:p>
        </p:txBody>
      </p:sp>
      <p:sp>
        <p:nvSpPr>
          <p:cNvPr id="126" name="Google Shape;126;p1"/>
          <p:cNvSpPr txBox="1"/>
          <p:nvPr/>
        </p:nvSpPr>
        <p:spPr>
          <a:xfrm>
            <a:off x="7935912" y="3343275"/>
            <a:ext cx="2274887" cy="368300"/>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strike="noStrike" cap="none">
                <a:solidFill>
                  <a:schemeClr val="dk1"/>
                </a:solidFill>
                <a:latin typeface="Arial"/>
                <a:ea typeface="Arial"/>
                <a:cs typeface="Arial"/>
                <a:sym typeface="Arial"/>
              </a:rPr>
              <a:t>S6 Data Evaluation</a:t>
            </a:r>
            <a:endParaRPr/>
          </a:p>
        </p:txBody>
      </p:sp>
      <p:sp>
        <p:nvSpPr>
          <p:cNvPr id="127" name="Google Shape;127;p1"/>
          <p:cNvSpPr txBox="1"/>
          <p:nvPr/>
        </p:nvSpPr>
        <p:spPr>
          <a:xfrm>
            <a:off x="6708775" y="6203950"/>
            <a:ext cx="3455987" cy="369887"/>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strike="noStrike" cap="none">
                <a:solidFill>
                  <a:schemeClr val="dk1"/>
                </a:solidFill>
                <a:latin typeface="Arial"/>
                <a:ea typeface="Arial"/>
                <a:cs typeface="Arial"/>
                <a:sym typeface="Arial"/>
              </a:rPr>
              <a:t>S3 Measurement by Sampling</a:t>
            </a:r>
            <a:endParaRPr/>
          </a:p>
        </p:txBody>
      </p:sp>
      <p:cxnSp>
        <p:nvCxnSpPr>
          <p:cNvPr id="128" name="Google Shape;128;p1"/>
          <p:cNvCxnSpPr/>
          <p:nvPr/>
        </p:nvCxnSpPr>
        <p:spPr>
          <a:xfrm rot="10800000">
            <a:off x="6280150" y="5851525"/>
            <a:ext cx="2157412" cy="352425"/>
          </a:xfrm>
          <a:prstGeom prst="straightConnector1">
            <a:avLst/>
          </a:prstGeom>
          <a:noFill/>
          <a:ln w="44450" cap="flat" cmpd="dbl">
            <a:solidFill>
              <a:schemeClr val="dk1"/>
            </a:solidFill>
            <a:prstDash val="solid"/>
            <a:miter lim="800000"/>
            <a:headEnd type="none" w="med" len="med"/>
            <a:tailEnd type="triangle" w="med" len="med"/>
          </a:ln>
        </p:spPr>
      </p:cxnSp>
      <p:sp>
        <p:nvSpPr>
          <p:cNvPr id="129" name="Google Shape;129;p1"/>
          <p:cNvSpPr txBox="1"/>
          <p:nvPr/>
        </p:nvSpPr>
        <p:spPr>
          <a:xfrm>
            <a:off x="7307262" y="1803400"/>
            <a:ext cx="3005137" cy="369887"/>
          </a:xfrm>
          <a:prstGeom prst="rect">
            <a:avLst/>
          </a:prstGeom>
          <a:gradFill>
            <a:gsLst>
              <a:gs pos="0">
                <a:srgbClr val="97C9F3"/>
              </a:gs>
              <a:gs pos="50000">
                <a:srgbClr val="FFFFFF"/>
              </a:gs>
              <a:gs pos="100000">
                <a:srgbClr val="97C9F3"/>
              </a:gs>
            </a:gsLst>
            <a:lin ang="5400000" scaled="0"/>
          </a:gradFill>
          <a:ln w="9525" cap="flat" cmpd="sng">
            <a:solidFill>
              <a:schemeClr val="dk1"/>
            </a:solidFill>
            <a:prstDash val="solid"/>
            <a:miter lim="800000"/>
            <a:headEnd type="none" w="sm" len="sm"/>
            <a:tailEnd type="none" w="sm" len="sm"/>
          </a:ln>
        </p:spPr>
        <p:txBody>
          <a:bodyPr spcFirstLastPara="1" wrap="square" lIns="69475" tIns="45700" rIns="6947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strike="noStrike" cap="none">
                <a:solidFill>
                  <a:schemeClr val="dk1"/>
                </a:solidFill>
                <a:latin typeface="Arial"/>
                <a:ea typeface="Arial"/>
                <a:cs typeface="Arial"/>
                <a:sym typeface="Arial"/>
              </a:rPr>
              <a:t>E13 Attribute Assignment</a:t>
            </a:r>
            <a:endParaRPr/>
          </a:p>
        </p:txBody>
      </p:sp>
      <p:sp>
        <p:nvSpPr>
          <p:cNvPr id="130" name="Google Shape;130;p1"/>
          <p:cNvSpPr txBox="1"/>
          <p:nvPr/>
        </p:nvSpPr>
        <p:spPr>
          <a:xfrm>
            <a:off x="3816350" y="522287"/>
            <a:ext cx="1158875" cy="369887"/>
          </a:xfrm>
          <a:prstGeom prst="rect">
            <a:avLst/>
          </a:prstGeom>
          <a:gradFill>
            <a:gsLst>
              <a:gs pos="0">
                <a:srgbClr val="97C9F3"/>
              </a:gs>
              <a:gs pos="50000">
                <a:schemeClr val="lt1"/>
              </a:gs>
              <a:gs pos="100000">
                <a:srgbClr val="97C9F3"/>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strike="noStrike" cap="none">
                <a:solidFill>
                  <a:schemeClr val="dk1"/>
                </a:solidFill>
                <a:latin typeface="Arial"/>
                <a:ea typeface="Arial"/>
                <a:cs typeface="Arial"/>
                <a:sym typeface="Arial"/>
              </a:rPr>
              <a:t>E5 Event</a:t>
            </a:r>
            <a:endParaRPr/>
          </a:p>
        </p:txBody>
      </p:sp>
      <p:sp>
        <p:nvSpPr>
          <p:cNvPr id="131" name="Google Shape;131;p1"/>
          <p:cNvSpPr txBox="1"/>
          <p:nvPr/>
        </p:nvSpPr>
        <p:spPr>
          <a:xfrm>
            <a:off x="3446462" y="1162050"/>
            <a:ext cx="1727200" cy="369887"/>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strike="noStrike" cap="none">
                <a:solidFill>
                  <a:schemeClr val="dk1"/>
                </a:solidFill>
                <a:latin typeface="Arial"/>
                <a:ea typeface="Arial"/>
                <a:cs typeface="Arial"/>
                <a:sym typeface="Arial"/>
              </a:rPr>
              <a:t>S18 Alteration</a:t>
            </a:r>
            <a:endParaRPr/>
          </a:p>
        </p:txBody>
      </p:sp>
      <p:sp>
        <p:nvSpPr>
          <p:cNvPr id="132" name="Google Shape;132;p1"/>
          <p:cNvSpPr txBox="1"/>
          <p:nvPr/>
        </p:nvSpPr>
        <p:spPr>
          <a:xfrm>
            <a:off x="3016250" y="5481637"/>
            <a:ext cx="2055812" cy="369887"/>
          </a:xfrm>
          <a:prstGeom prst="rect">
            <a:avLst/>
          </a:prstGeom>
          <a:gradFill>
            <a:gsLst>
              <a:gs pos="0">
                <a:srgbClr val="97C9F3"/>
              </a:gs>
              <a:gs pos="50000">
                <a:schemeClr val="lt1"/>
              </a:gs>
              <a:gs pos="100000">
                <a:srgbClr val="97C9F3"/>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strike="noStrike" cap="none">
                <a:solidFill>
                  <a:schemeClr val="dk1"/>
                </a:solidFill>
                <a:latin typeface="Arial"/>
                <a:ea typeface="Arial"/>
                <a:cs typeface="Arial"/>
                <a:sym typeface="Arial"/>
              </a:rPr>
              <a:t>E80 Part removal</a:t>
            </a:r>
            <a:endParaRPr/>
          </a:p>
        </p:txBody>
      </p:sp>
      <p:sp>
        <p:nvSpPr>
          <p:cNvPr id="133" name="Google Shape;133;p1"/>
          <p:cNvSpPr txBox="1"/>
          <p:nvPr/>
        </p:nvSpPr>
        <p:spPr>
          <a:xfrm>
            <a:off x="4049712" y="6211887"/>
            <a:ext cx="2466975" cy="369887"/>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strike="noStrike" cap="none">
                <a:solidFill>
                  <a:schemeClr val="dk1"/>
                </a:solidFill>
                <a:latin typeface="Arial"/>
                <a:ea typeface="Arial"/>
                <a:cs typeface="Arial"/>
                <a:sym typeface="Arial"/>
              </a:rPr>
              <a:t>S24 Sample Splitting</a:t>
            </a:r>
            <a:endParaRPr/>
          </a:p>
        </p:txBody>
      </p:sp>
      <p:cxnSp>
        <p:nvCxnSpPr>
          <p:cNvPr id="134" name="Google Shape;134;p1"/>
          <p:cNvCxnSpPr/>
          <p:nvPr/>
        </p:nvCxnSpPr>
        <p:spPr>
          <a:xfrm rot="10800000" flipH="1">
            <a:off x="5283200" y="5851525"/>
            <a:ext cx="996950" cy="377825"/>
          </a:xfrm>
          <a:prstGeom prst="straightConnector1">
            <a:avLst/>
          </a:prstGeom>
          <a:noFill/>
          <a:ln w="44450" cap="flat" cmpd="dbl">
            <a:solidFill>
              <a:schemeClr val="dk1"/>
            </a:solidFill>
            <a:prstDash val="solid"/>
            <a:miter lim="800000"/>
            <a:headEnd type="none" w="med" len="med"/>
            <a:tailEnd type="triangle" w="med" len="med"/>
          </a:ln>
        </p:spPr>
      </p:cxnSp>
      <p:cxnSp>
        <p:nvCxnSpPr>
          <p:cNvPr id="135" name="Google Shape;135;p1"/>
          <p:cNvCxnSpPr/>
          <p:nvPr/>
        </p:nvCxnSpPr>
        <p:spPr>
          <a:xfrm>
            <a:off x="171450" y="6191250"/>
            <a:ext cx="603250" cy="11112"/>
          </a:xfrm>
          <a:prstGeom prst="straightConnector1">
            <a:avLst/>
          </a:prstGeom>
          <a:noFill/>
          <a:ln w="63500" cap="flat" cmpd="dbl">
            <a:solidFill>
              <a:schemeClr val="dk1"/>
            </a:solidFill>
            <a:prstDash val="solid"/>
            <a:miter lim="800000"/>
            <a:headEnd type="none" w="med" len="med"/>
            <a:tailEnd type="triangle" w="med" len="med"/>
          </a:ln>
        </p:spPr>
      </p:cxnSp>
      <p:sp>
        <p:nvSpPr>
          <p:cNvPr id="136" name="Google Shape;136;p1"/>
          <p:cNvSpPr txBox="1"/>
          <p:nvPr/>
        </p:nvSpPr>
        <p:spPr>
          <a:xfrm>
            <a:off x="790575" y="6037262"/>
            <a:ext cx="1368425" cy="30797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400"/>
              <a:buFont typeface="Arial"/>
              <a:buNone/>
            </a:pPr>
            <a:r>
              <a:rPr lang="en-US" sz="1400" b="0" i="1" u="none" strike="noStrike" cap="none">
                <a:solidFill>
                  <a:schemeClr val="dk1"/>
                </a:solidFill>
                <a:latin typeface="Arial"/>
                <a:ea typeface="Arial"/>
                <a:cs typeface="Arial"/>
                <a:sym typeface="Arial"/>
              </a:rPr>
              <a:t>direct subclass</a:t>
            </a:r>
            <a:endParaRPr/>
          </a:p>
        </p:txBody>
      </p:sp>
      <p:cxnSp>
        <p:nvCxnSpPr>
          <p:cNvPr id="137" name="Google Shape;137;p1"/>
          <p:cNvCxnSpPr/>
          <p:nvPr/>
        </p:nvCxnSpPr>
        <p:spPr>
          <a:xfrm rot="10800000" flipH="1">
            <a:off x="179387" y="6721475"/>
            <a:ext cx="576262" cy="1587"/>
          </a:xfrm>
          <a:prstGeom prst="straightConnector1">
            <a:avLst/>
          </a:prstGeom>
          <a:noFill/>
          <a:ln w="25400" cap="flat" cmpd="sng">
            <a:solidFill>
              <a:schemeClr val="dk1"/>
            </a:solidFill>
            <a:prstDash val="solid"/>
            <a:miter lim="800000"/>
            <a:headEnd type="none" w="med" len="med"/>
            <a:tailEnd type="stealth" w="lg" len="lg"/>
          </a:ln>
        </p:spPr>
      </p:cxnSp>
      <p:sp>
        <p:nvSpPr>
          <p:cNvPr id="138" name="Google Shape;138;p1"/>
          <p:cNvSpPr txBox="1"/>
          <p:nvPr/>
        </p:nvSpPr>
        <p:spPr>
          <a:xfrm>
            <a:off x="755650" y="6567487"/>
            <a:ext cx="841375" cy="30797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400"/>
              <a:buFont typeface="Arial"/>
              <a:buNone/>
            </a:pPr>
            <a:r>
              <a:rPr lang="en-US" sz="1400" b="0" i="1" u="none" strike="noStrike" cap="none">
                <a:solidFill>
                  <a:schemeClr val="dk1"/>
                </a:solidFill>
                <a:latin typeface="Arial"/>
                <a:ea typeface="Arial"/>
                <a:cs typeface="Arial"/>
                <a:sym typeface="Arial"/>
              </a:rPr>
              <a:t>property</a:t>
            </a:r>
            <a:endParaRPr/>
          </a:p>
        </p:txBody>
      </p:sp>
      <p:cxnSp>
        <p:nvCxnSpPr>
          <p:cNvPr id="139" name="Google Shape;139;p1"/>
          <p:cNvCxnSpPr/>
          <p:nvPr/>
        </p:nvCxnSpPr>
        <p:spPr>
          <a:xfrm>
            <a:off x="169862" y="6484937"/>
            <a:ext cx="604837" cy="0"/>
          </a:xfrm>
          <a:prstGeom prst="straightConnector1">
            <a:avLst/>
          </a:prstGeom>
          <a:noFill/>
          <a:ln w="63500" cap="flat" cmpd="dbl">
            <a:solidFill>
              <a:schemeClr val="dk1"/>
            </a:solidFill>
            <a:prstDash val="solid"/>
            <a:miter lim="800000"/>
            <a:headEnd type="none" w="med" len="med"/>
            <a:tailEnd type="triangle" w="med" len="med"/>
          </a:ln>
        </p:spPr>
      </p:cxnSp>
      <p:sp>
        <p:nvSpPr>
          <p:cNvPr id="140" name="Google Shape;140;p1"/>
          <p:cNvSpPr txBox="1"/>
          <p:nvPr/>
        </p:nvSpPr>
        <p:spPr>
          <a:xfrm>
            <a:off x="774700" y="6315075"/>
            <a:ext cx="1509712" cy="30638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400"/>
              <a:buFont typeface="Arial"/>
              <a:buNone/>
            </a:pPr>
            <a:r>
              <a:rPr lang="en-US" sz="1400" b="0" i="1" u="none" strike="noStrike" cap="none">
                <a:solidFill>
                  <a:schemeClr val="dk1"/>
                </a:solidFill>
                <a:latin typeface="Arial"/>
                <a:ea typeface="Arial"/>
                <a:cs typeface="Arial"/>
                <a:sym typeface="Arial"/>
              </a:rPr>
              <a:t>indirect subclass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cxnSp>
        <p:nvCxnSpPr>
          <p:cNvPr id="146" name="Google Shape;146;p2"/>
          <p:cNvCxnSpPr/>
          <p:nvPr/>
        </p:nvCxnSpPr>
        <p:spPr>
          <a:xfrm rot="10800000" flipH="1">
            <a:off x="9090025" y="5849937"/>
            <a:ext cx="1143000" cy="533400"/>
          </a:xfrm>
          <a:prstGeom prst="straightConnector1">
            <a:avLst/>
          </a:prstGeom>
          <a:noFill/>
          <a:ln w="44450" cap="flat" cmpd="dbl">
            <a:solidFill>
              <a:schemeClr val="dk1"/>
            </a:solidFill>
            <a:prstDash val="solid"/>
            <a:miter lim="800000"/>
            <a:headEnd type="none" w="med" len="med"/>
            <a:tailEnd type="triangle" w="med" len="med"/>
          </a:ln>
        </p:spPr>
      </p:cxnSp>
      <p:cxnSp>
        <p:nvCxnSpPr>
          <p:cNvPr id="147" name="Google Shape;147;p2"/>
          <p:cNvCxnSpPr/>
          <p:nvPr/>
        </p:nvCxnSpPr>
        <p:spPr>
          <a:xfrm rot="10800000">
            <a:off x="6465887" y="3467100"/>
            <a:ext cx="2598737" cy="1287462"/>
          </a:xfrm>
          <a:prstGeom prst="straightConnector1">
            <a:avLst/>
          </a:prstGeom>
          <a:noFill/>
          <a:ln w="44450" cap="flat" cmpd="dbl">
            <a:solidFill>
              <a:schemeClr val="dk1"/>
            </a:solidFill>
            <a:prstDash val="solid"/>
            <a:miter lim="800000"/>
            <a:headEnd type="none" w="med" len="med"/>
            <a:tailEnd type="triangle" w="med" len="med"/>
          </a:ln>
        </p:spPr>
      </p:cxnSp>
      <p:sp>
        <p:nvSpPr>
          <p:cNvPr id="148" name="Google Shape;148;p2"/>
          <p:cNvSpPr txBox="1"/>
          <p:nvPr/>
        </p:nvSpPr>
        <p:spPr>
          <a:xfrm>
            <a:off x="-460375" y="-227012"/>
            <a:ext cx="4795837" cy="828675"/>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chemeClr val="dk1"/>
              </a:buClr>
              <a:buSzPts val="3000"/>
              <a:buFont typeface="Arial"/>
              <a:buNone/>
            </a:pPr>
            <a:r>
              <a:rPr lang="en-US" sz="3000" b="0" i="1" u="none" strike="noStrike" cap="none">
                <a:solidFill>
                  <a:schemeClr val="dk1"/>
                </a:solidFill>
                <a:latin typeface="Arial"/>
                <a:ea typeface="Arial"/>
                <a:cs typeface="Arial"/>
                <a:sym typeface="Arial"/>
              </a:rPr>
              <a:t>S15 Observable Entity</a:t>
            </a:r>
            <a:endParaRPr/>
          </a:p>
        </p:txBody>
      </p:sp>
      <p:sp>
        <p:nvSpPr>
          <p:cNvPr id="149" name="Google Shape;149;p2"/>
          <p:cNvSpPr txBox="1"/>
          <p:nvPr/>
        </p:nvSpPr>
        <p:spPr>
          <a:xfrm>
            <a:off x="5046662" y="3870325"/>
            <a:ext cx="2838450" cy="369887"/>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strike="noStrike" cap="none">
                <a:solidFill>
                  <a:schemeClr val="dk1"/>
                </a:solidFill>
                <a:latin typeface="Arial"/>
                <a:ea typeface="Arial"/>
                <a:cs typeface="Arial"/>
                <a:sym typeface="Arial"/>
              </a:rPr>
              <a:t>S10 Material Substantial</a:t>
            </a:r>
            <a:endParaRPr/>
          </a:p>
        </p:txBody>
      </p:sp>
      <p:sp>
        <p:nvSpPr>
          <p:cNvPr id="150" name="Google Shape;150;p2"/>
          <p:cNvSpPr txBox="1"/>
          <p:nvPr/>
        </p:nvSpPr>
        <p:spPr>
          <a:xfrm>
            <a:off x="2992437" y="4754562"/>
            <a:ext cx="1851025" cy="369887"/>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strike="noStrike" cap="none">
                <a:solidFill>
                  <a:schemeClr val="dk1"/>
                </a:solidFill>
                <a:latin typeface="Arial"/>
                <a:ea typeface="Arial"/>
                <a:cs typeface="Arial"/>
                <a:sym typeface="Arial"/>
              </a:rPr>
              <a:t>S14 Fluid Body</a:t>
            </a:r>
            <a:endParaRPr/>
          </a:p>
        </p:txBody>
      </p:sp>
      <p:sp>
        <p:nvSpPr>
          <p:cNvPr id="151" name="Google Shape;151;p2"/>
          <p:cNvSpPr txBox="1"/>
          <p:nvPr/>
        </p:nvSpPr>
        <p:spPr>
          <a:xfrm>
            <a:off x="5191125" y="4754562"/>
            <a:ext cx="2549525" cy="369887"/>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strike="noStrike" cap="none">
                <a:solidFill>
                  <a:schemeClr val="dk1"/>
                </a:solidFill>
                <a:latin typeface="Arial"/>
                <a:ea typeface="Arial"/>
                <a:cs typeface="Arial"/>
                <a:sym typeface="Arial"/>
              </a:rPr>
              <a:t>S11 Amount of Matter</a:t>
            </a:r>
            <a:endParaRPr/>
          </a:p>
        </p:txBody>
      </p:sp>
      <p:sp>
        <p:nvSpPr>
          <p:cNvPr id="152" name="Google Shape;152;p2"/>
          <p:cNvSpPr txBox="1"/>
          <p:nvPr/>
        </p:nvSpPr>
        <p:spPr>
          <a:xfrm>
            <a:off x="5822950" y="3097212"/>
            <a:ext cx="1287462" cy="369887"/>
          </a:xfrm>
          <a:prstGeom prst="rect">
            <a:avLst/>
          </a:prstGeom>
          <a:gradFill>
            <a:gsLst>
              <a:gs pos="0">
                <a:srgbClr val="97C9F3"/>
              </a:gs>
              <a:gs pos="50000">
                <a:schemeClr val="lt1"/>
              </a:gs>
              <a:gs pos="100000">
                <a:srgbClr val="97C9F3"/>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strike="noStrike" cap="none">
                <a:solidFill>
                  <a:schemeClr val="dk1"/>
                </a:solidFill>
                <a:latin typeface="Arial"/>
                <a:ea typeface="Arial"/>
                <a:cs typeface="Arial"/>
                <a:sym typeface="Arial"/>
              </a:rPr>
              <a:t>E70 Thing</a:t>
            </a:r>
            <a:endParaRPr/>
          </a:p>
        </p:txBody>
      </p:sp>
      <p:sp>
        <p:nvSpPr>
          <p:cNvPr id="153" name="Google Shape;153;p2"/>
          <p:cNvSpPr txBox="1"/>
          <p:nvPr/>
        </p:nvSpPr>
        <p:spPr>
          <a:xfrm>
            <a:off x="7920037" y="4754562"/>
            <a:ext cx="2287587" cy="369887"/>
          </a:xfrm>
          <a:prstGeom prst="rect">
            <a:avLst/>
          </a:prstGeom>
          <a:gradFill>
            <a:gsLst>
              <a:gs pos="0">
                <a:srgbClr val="97C9F3"/>
              </a:gs>
              <a:gs pos="50000">
                <a:schemeClr val="lt1"/>
              </a:gs>
              <a:gs pos="100000">
                <a:srgbClr val="97C9F3"/>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strike="noStrike" cap="none">
                <a:solidFill>
                  <a:schemeClr val="dk1"/>
                </a:solidFill>
                <a:latin typeface="Arial"/>
                <a:ea typeface="Arial"/>
                <a:cs typeface="Arial"/>
                <a:sym typeface="Arial"/>
              </a:rPr>
              <a:t>E18 Physical Thing</a:t>
            </a:r>
            <a:endParaRPr/>
          </a:p>
        </p:txBody>
      </p:sp>
      <p:sp>
        <p:nvSpPr>
          <p:cNvPr id="154" name="Google Shape;154;p2"/>
          <p:cNvSpPr txBox="1"/>
          <p:nvPr/>
        </p:nvSpPr>
        <p:spPr>
          <a:xfrm>
            <a:off x="4044950" y="1379537"/>
            <a:ext cx="2620962" cy="369887"/>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strike="noStrike" cap="none">
                <a:solidFill>
                  <a:schemeClr val="dk1"/>
                </a:solidFill>
                <a:latin typeface="Arial"/>
                <a:ea typeface="Arial"/>
                <a:cs typeface="Arial"/>
                <a:sym typeface="Arial"/>
              </a:rPr>
              <a:t>S15 Observable Entity</a:t>
            </a:r>
            <a:endParaRPr/>
          </a:p>
        </p:txBody>
      </p:sp>
      <p:sp>
        <p:nvSpPr>
          <p:cNvPr id="155" name="Google Shape;155;p2"/>
          <p:cNvSpPr txBox="1"/>
          <p:nvPr/>
        </p:nvSpPr>
        <p:spPr>
          <a:xfrm>
            <a:off x="6197600" y="5880100"/>
            <a:ext cx="1479550" cy="369887"/>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strike="noStrike" cap="none">
                <a:solidFill>
                  <a:schemeClr val="dk1"/>
                </a:solidFill>
                <a:latin typeface="Arial"/>
                <a:ea typeface="Arial"/>
                <a:cs typeface="Arial"/>
                <a:sym typeface="Arial"/>
              </a:rPr>
              <a:t>S13 Sample</a:t>
            </a:r>
            <a:endParaRPr/>
          </a:p>
        </p:txBody>
      </p:sp>
      <p:cxnSp>
        <p:nvCxnSpPr>
          <p:cNvPr id="156" name="Google Shape;156;p2"/>
          <p:cNvCxnSpPr/>
          <p:nvPr/>
        </p:nvCxnSpPr>
        <p:spPr>
          <a:xfrm rot="10800000">
            <a:off x="5356225" y="1749425"/>
            <a:ext cx="1108075" cy="520700"/>
          </a:xfrm>
          <a:prstGeom prst="straightConnector1">
            <a:avLst/>
          </a:prstGeom>
          <a:noFill/>
          <a:ln w="44450" cap="flat" cmpd="dbl">
            <a:solidFill>
              <a:schemeClr val="dk1"/>
            </a:solidFill>
            <a:prstDash val="solid"/>
            <a:miter lim="800000"/>
            <a:headEnd type="none" w="med" len="med"/>
            <a:tailEnd type="triangle" w="med" len="med"/>
          </a:ln>
        </p:spPr>
      </p:cxnSp>
      <p:cxnSp>
        <p:nvCxnSpPr>
          <p:cNvPr id="157" name="Google Shape;157;p2"/>
          <p:cNvCxnSpPr/>
          <p:nvPr/>
        </p:nvCxnSpPr>
        <p:spPr>
          <a:xfrm rot="10800000" flipH="1">
            <a:off x="3917950" y="4240212"/>
            <a:ext cx="2547937" cy="514350"/>
          </a:xfrm>
          <a:prstGeom prst="straightConnector1">
            <a:avLst/>
          </a:prstGeom>
          <a:noFill/>
          <a:ln w="44450" cap="flat" cmpd="dbl">
            <a:solidFill>
              <a:schemeClr val="dk1"/>
            </a:solidFill>
            <a:prstDash val="solid"/>
            <a:miter lim="800000"/>
            <a:headEnd type="none" w="med" len="med"/>
            <a:tailEnd type="triangle" w="med" len="med"/>
          </a:ln>
        </p:spPr>
      </p:cxnSp>
      <p:cxnSp>
        <p:nvCxnSpPr>
          <p:cNvPr id="158" name="Google Shape;158;p2"/>
          <p:cNvCxnSpPr/>
          <p:nvPr/>
        </p:nvCxnSpPr>
        <p:spPr>
          <a:xfrm rot="10800000">
            <a:off x="6465887" y="3467100"/>
            <a:ext cx="0" cy="403225"/>
          </a:xfrm>
          <a:prstGeom prst="straightConnector1">
            <a:avLst/>
          </a:prstGeom>
          <a:noFill/>
          <a:ln w="44450" cap="flat" cmpd="dbl">
            <a:solidFill>
              <a:schemeClr val="dk1"/>
            </a:solidFill>
            <a:prstDash val="solid"/>
            <a:miter lim="800000"/>
            <a:headEnd type="none" w="med" len="med"/>
            <a:tailEnd type="triangle" w="med" len="med"/>
          </a:ln>
        </p:spPr>
      </p:cxnSp>
      <p:cxnSp>
        <p:nvCxnSpPr>
          <p:cNvPr id="159" name="Google Shape;159;p2"/>
          <p:cNvCxnSpPr/>
          <p:nvPr/>
        </p:nvCxnSpPr>
        <p:spPr>
          <a:xfrm rot="10800000">
            <a:off x="6465887" y="4240212"/>
            <a:ext cx="2598737" cy="514350"/>
          </a:xfrm>
          <a:prstGeom prst="straightConnector1">
            <a:avLst/>
          </a:prstGeom>
          <a:noFill/>
          <a:ln w="44450" cap="flat" cmpd="dbl">
            <a:solidFill>
              <a:schemeClr val="dk1"/>
            </a:solidFill>
            <a:prstDash val="solid"/>
            <a:miter lim="800000"/>
            <a:headEnd type="none" w="med" len="med"/>
            <a:tailEnd type="triangle" w="med" len="med"/>
          </a:ln>
        </p:spPr>
      </p:cxnSp>
      <p:cxnSp>
        <p:nvCxnSpPr>
          <p:cNvPr id="160" name="Google Shape;160;p2"/>
          <p:cNvCxnSpPr/>
          <p:nvPr/>
        </p:nvCxnSpPr>
        <p:spPr>
          <a:xfrm rot="10800000">
            <a:off x="6465887" y="4240212"/>
            <a:ext cx="0" cy="514350"/>
          </a:xfrm>
          <a:prstGeom prst="straightConnector1">
            <a:avLst/>
          </a:prstGeom>
          <a:noFill/>
          <a:ln w="44450" cap="flat" cmpd="dbl">
            <a:solidFill>
              <a:schemeClr val="dk1"/>
            </a:solidFill>
            <a:prstDash val="solid"/>
            <a:miter lim="800000"/>
            <a:headEnd type="none" w="med" len="med"/>
            <a:tailEnd type="triangle" w="med" len="med"/>
          </a:ln>
        </p:spPr>
      </p:cxnSp>
      <p:cxnSp>
        <p:nvCxnSpPr>
          <p:cNvPr id="161" name="Google Shape;161;p2"/>
          <p:cNvCxnSpPr/>
          <p:nvPr/>
        </p:nvCxnSpPr>
        <p:spPr>
          <a:xfrm rot="10800000">
            <a:off x="6465887" y="5124450"/>
            <a:ext cx="471487" cy="755650"/>
          </a:xfrm>
          <a:prstGeom prst="straightConnector1">
            <a:avLst/>
          </a:prstGeom>
          <a:noFill/>
          <a:ln w="44450" cap="flat" cmpd="dbl">
            <a:solidFill>
              <a:schemeClr val="dk1"/>
            </a:solidFill>
            <a:prstDash val="solid"/>
            <a:miter lim="800000"/>
            <a:headEnd type="none" w="med" len="med"/>
            <a:tailEnd type="triangle" w="med" len="med"/>
          </a:ln>
        </p:spPr>
      </p:cxnSp>
      <p:sp>
        <p:nvSpPr>
          <p:cNvPr id="162" name="Google Shape;162;p2"/>
          <p:cNvSpPr txBox="1"/>
          <p:nvPr/>
        </p:nvSpPr>
        <p:spPr>
          <a:xfrm>
            <a:off x="3543300" y="5880100"/>
            <a:ext cx="2419350" cy="369887"/>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strike="noStrike" cap="none">
                <a:solidFill>
                  <a:schemeClr val="dk1"/>
                </a:solidFill>
                <a:latin typeface="Arial"/>
                <a:ea typeface="Arial"/>
                <a:cs typeface="Arial"/>
                <a:sym typeface="Arial"/>
              </a:rPr>
              <a:t>S12 Amount of Fluid</a:t>
            </a:r>
            <a:endParaRPr/>
          </a:p>
        </p:txBody>
      </p:sp>
      <p:cxnSp>
        <p:nvCxnSpPr>
          <p:cNvPr id="163" name="Google Shape;163;p2"/>
          <p:cNvCxnSpPr/>
          <p:nvPr/>
        </p:nvCxnSpPr>
        <p:spPr>
          <a:xfrm rot="10800000" flipH="1">
            <a:off x="4752975" y="5124450"/>
            <a:ext cx="1712912" cy="755650"/>
          </a:xfrm>
          <a:prstGeom prst="straightConnector1">
            <a:avLst/>
          </a:prstGeom>
          <a:noFill/>
          <a:ln w="44450" cap="flat" cmpd="dbl">
            <a:solidFill>
              <a:schemeClr val="dk1"/>
            </a:solidFill>
            <a:prstDash val="solid"/>
            <a:miter lim="800000"/>
            <a:headEnd type="none" w="med" len="med"/>
            <a:tailEnd type="triangle" w="med" len="med"/>
          </a:ln>
        </p:spPr>
      </p:cxnSp>
      <p:cxnSp>
        <p:nvCxnSpPr>
          <p:cNvPr id="164" name="Google Shape;164;p2"/>
          <p:cNvCxnSpPr/>
          <p:nvPr/>
        </p:nvCxnSpPr>
        <p:spPr>
          <a:xfrm rot="10800000">
            <a:off x="3917950" y="5124450"/>
            <a:ext cx="835025" cy="755650"/>
          </a:xfrm>
          <a:prstGeom prst="straightConnector1">
            <a:avLst/>
          </a:prstGeom>
          <a:noFill/>
          <a:ln w="44450" cap="flat" cmpd="dbl">
            <a:solidFill>
              <a:schemeClr val="dk1"/>
            </a:solidFill>
            <a:prstDash val="solid"/>
            <a:miter lim="800000"/>
            <a:headEnd type="none" w="med" len="med"/>
            <a:tailEnd type="triangle" w="med" len="med"/>
          </a:ln>
        </p:spPr>
      </p:cxnSp>
      <p:sp>
        <p:nvSpPr>
          <p:cNvPr id="165" name="Google Shape;165;p2"/>
          <p:cNvSpPr txBox="1"/>
          <p:nvPr/>
        </p:nvSpPr>
        <p:spPr>
          <a:xfrm>
            <a:off x="5308600" y="2270125"/>
            <a:ext cx="2312987" cy="369887"/>
          </a:xfrm>
          <a:prstGeom prst="rect">
            <a:avLst/>
          </a:prstGeom>
          <a:gradFill>
            <a:gsLst>
              <a:gs pos="0">
                <a:srgbClr val="97C9F3"/>
              </a:gs>
              <a:gs pos="50000">
                <a:schemeClr val="lt1"/>
              </a:gs>
              <a:gs pos="100000">
                <a:srgbClr val="97C9F3"/>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strike="noStrike" cap="none">
                <a:solidFill>
                  <a:schemeClr val="dk1"/>
                </a:solidFill>
                <a:latin typeface="Arial"/>
                <a:ea typeface="Arial"/>
                <a:cs typeface="Arial"/>
                <a:sym typeface="Arial"/>
              </a:rPr>
              <a:t>E77 Persistent Item</a:t>
            </a:r>
            <a:endParaRPr/>
          </a:p>
        </p:txBody>
      </p:sp>
      <p:sp>
        <p:nvSpPr>
          <p:cNvPr id="166" name="Google Shape;166;p2"/>
          <p:cNvSpPr txBox="1"/>
          <p:nvPr/>
        </p:nvSpPr>
        <p:spPr>
          <a:xfrm>
            <a:off x="4475162" y="601662"/>
            <a:ext cx="1762125" cy="369887"/>
          </a:xfrm>
          <a:prstGeom prst="rect">
            <a:avLst/>
          </a:prstGeom>
          <a:gradFill>
            <a:gsLst>
              <a:gs pos="0">
                <a:srgbClr val="97C9F3"/>
              </a:gs>
              <a:gs pos="50000">
                <a:schemeClr val="lt1"/>
              </a:gs>
              <a:gs pos="100000">
                <a:srgbClr val="97C9F3"/>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strike="noStrike" cap="none">
                <a:solidFill>
                  <a:schemeClr val="dk1"/>
                </a:solidFill>
                <a:latin typeface="Arial"/>
                <a:ea typeface="Arial"/>
                <a:cs typeface="Arial"/>
                <a:sym typeface="Arial"/>
              </a:rPr>
              <a:t>E1 CRM Entity</a:t>
            </a:r>
            <a:endParaRPr/>
          </a:p>
        </p:txBody>
      </p:sp>
      <p:cxnSp>
        <p:nvCxnSpPr>
          <p:cNvPr id="167" name="Google Shape;167;p2"/>
          <p:cNvCxnSpPr/>
          <p:nvPr/>
        </p:nvCxnSpPr>
        <p:spPr>
          <a:xfrm rot="10800000">
            <a:off x="5356225" y="971550"/>
            <a:ext cx="0" cy="407987"/>
          </a:xfrm>
          <a:prstGeom prst="straightConnector1">
            <a:avLst/>
          </a:prstGeom>
          <a:noFill/>
          <a:ln w="44450" cap="flat" cmpd="dbl">
            <a:solidFill>
              <a:schemeClr val="dk1"/>
            </a:solidFill>
            <a:prstDash val="solid"/>
            <a:miter lim="800000"/>
            <a:headEnd type="none" w="med" len="med"/>
            <a:tailEnd type="triangle" w="med" len="med"/>
          </a:ln>
        </p:spPr>
      </p:cxnSp>
      <p:cxnSp>
        <p:nvCxnSpPr>
          <p:cNvPr id="168" name="Google Shape;168;p2"/>
          <p:cNvCxnSpPr/>
          <p:nvPr/>
        </p:nvCxnSpPr>
        <p:spPr>
          <a:xfrm rot="10800000">
            <a:off x="6464300" y="2640012"/>
            <a:ext cx="1587" cy="457200"/>
          </a:xfrm>
          <a:prstGeom prst="straightConnector1">
            <a:avLst/>
          </a:prstGeom>
          <a:noFill/>
          <a:ln w="44450" cap="flat" cmpd="dbl">
            <a:solidFill>
              <a:schemeClr val="dk1"/>
            </a:solidFill>
            <a:prstDash val="solid"/>
            <a:miter lim="800000"/>
            <a:headEnd type="none" w="med" len="med"/>
            <a:tailEnd type="triangle" w="med" len="med"/>
          </a:ln>
        </p:spPr>
      </p:cxnSp>
      <p:sp>
        <p:nvSpPr>
          <p:cNvPr id="169" name="Google Shape;169;p2"/>
          <p:cNvSpPr txBox="1"/>
          <p:nvPr/>
        </p:nvSpPr>
        <p:spPr>
          <a:xfrm>
            <a:off x="1047406" y="4754562"/>
            <a:ext cx="1503535" cy="369887"/>
          </a:xfrm>
          <a:prstGeom prst="rect">
            <a:avLst/>
          </a:prstGeom>
          <a:gradFill>
            <a:gsLst>
              <a:gs pos="0">
                <a:srgbClr val="97C9F3"/>
              </a:gs>
              <a:gs pos="50000">
                <a:schemeClr val="lt1"/>
              </a:gs>
              <a:gs pos="100000">
                <a:srgbClr val="97C9F3"/>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strike="noStrike" cap="none">
                <a:solidFill>
                  <a:schemeClr val="dk1"/>
                </a:solidFill>
                <a:latin typeface="Arial"/>
                <a:ea typeface="Arial"/>
                <a:cs typeface="Arial"/>
                <a:sym typeface="Arial"/>
              </a:rPr>
              <a:t>E55 Type</a:t>
            </a:r>
            <a:endParaRPr/>
          </a:p>
        </p:txBody>
      </p:sp>
      <p:cxnSp>
        <p:nvCxnSpPr>
          <p:cNvPr id="170" name="Google Shape;170;p2"/>
          <p:cNvCxnSpPr/>
          <p:nvPr/>
        </p:nvCxnSpPr>
        <p:spPr>
          <a:xfrm rot="10800000" flipH="1">
            <a:off x="1893887" y="2640012"/>
            <a:ext cx="4570412" cy="2114550"/>
          </a:xfrm>
          <a:prstGeom prst="straightConnector1">
            <a:avLst/>
          </a:prstGeom>
          <a:noFill/>
          <a:ln w="44450" cap="flat" cmpd="dbl">
            <a:solidFill>
              <a:schemeClr val="dk1"/>
            </a:solidFill>
            <a:prstDash val="solid"/>
            <a:miter lim="800000"/>
            <a:headEnd type="none" w="med" len="med"/>
            <a:tailEnd type="triangle" w="med" len="med"/>
          </a:ln>
        </p:spPr>
      </p:cxnSp>
      <p:sp>
        <p:nvSpPr>
          <p:cNvPr id="171" name="Google Shape;171;p2"/>
          <p:cNvSpPr txBox="1"/>
          <p:nvPr/>
        </p:nvSpPr>
        <p:spPr>
          <a:xfrm>
            <a:off x="860425" y="5846762"/>
            <a:ext cx="2065337" cy="368300"/>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strike="noStrike" cap="none">
                <a:solidFill>
                  <a:schemeClr val="dk1"/>
                </a:solidFill>
                <a:latin typeface="Arial"/>
                <a:ea typeface="Arial"/>
                <a:cs typeface="Arial"/>
                <a:sym typeface="Arial"/>
              </a:rPr>
              <a:t>S9 Property Type</a:t>
            </a:r>
            <a:endParaRPr/>
          </a:p>
        </p:txBody>
      </p:sp>
      <p:cxnSp>
        <p:nvCxnSpPr>
          <p:cNvPr id="172" name="Google Shape;172;p2"/>
          <p:cNvCxnSpPr/>
          <p:nvPr/>
        </p:nvCxnSpPr>
        <p:spPr>
          <a:xfrm rot="10800000">
            <a:off x="1893887" y="5124450"/>
            <a:ext cx="0" cy="722312"/>
          </a:xfrm>
          <a:prstGeom prst="straightConnector1">
            <a:avLst/>
          </a:prstGeom>
          <a:noFill/>
          <a:ln w="44450" cap="flat" cmpd="dbl">
            <a:solidFill>
              <a:schemeClr val="dk1"/>
            </a:solidFill>
            <a:prstDash val="solid"/>
            <a:miter lim="800000"/>
            <a:headEnd type="none" w="med" len="med"/>
            <a:tailEnd type="triangle" w="med" len="med"/>
          </a:ln>
        </p:spPr>
      </p:cxnSp>
      <p:sp>
        <p:nvSpPr>
          <p:cNvPr id="173" name="Google Shape;173;p2"/>
          <p:cNvSpPr txBox="1"/>
          <p:nvPr/>
        </p:nvSpPr>
        <p:spPr>
          <a:xfrm>
            <a:off x="8666162" y="5480050"/>
            <a:ext cx="3135312" cy="369887"/>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strike="noStrike" cap="none">
                <a:solidFill>
                  <a:schemeClr val="dk1"/>
                </a:solidFill>
                <a:latin typeface="Arial"/>
                <a:ea typeface="Arial"/>
                <a:cs typeface="Arial"/>
                <a:sym typeface="Arial"/>
              </a:rPr>
              <a:t>S20 Rigid Physical Feature</a:t>
            </a:r>
            <a:endParaRPr/>
          </a:p>
        </p:txBody>
      </p:sp>
      <p:sp>
        <p:nvSpPr>
          <p:cNvPr id="174" name="Google Shape;174;p2"/>
          <p:cNvSpPr txBox="1"/>
          <p:nvPr/>
        </p:nvSpPr>
        <p:spPr>
          <a:xfrm>
            <a:off x="10337800" y="4754562"/>
            <a:ext cx="1262062" cy="369887"/>
          </a:xfrm>
          <a:prstGeom prst="rect">
            <a:avLst/>
          </a:prstGeom>
          <a:gradFill>
            <a:gsLst>
              <a:gs pos="0">
                <a:srgbClr val="97C9F3"/>
              </a:gs>
              <a:gs pos="50000">
                <a:schemeClr val="lt1"/>
              </a:gs>
              <a:gs pos="100000">
                <a:srgbClr val="97C9F3"/>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strike="noStrike" cap="none">
                <a:solidFill>
                  <a:schemeClr val="dk1"/>
                </a:solidFill>
                <a:latin typeface="Arial"/>
                <a:ea typeface="Arial"/>
                <a:cs typeface="Arial"/>
                <a:sym typeface="Arial"/>
              </a:rPr>
              <a:t>E53 Place</a:t>
            </a:r>
            <a:endParaRPr/>
          </a:p>
        </p:txBody>
      </p:sp>
      <p:cxnSp>
        <p:nvCxnSpPr>
          <p:cNvPr id="175" name="Google Shape;175;p2"/>
          <p:cNvCxnSpPr/>
          <p:nvPr/>
        </p:nvCxnSpPr>
        <p:spPr>
          <a:xfrm rot="10800000" flipH="1">
            <a:off x="10233025" y="5124450"/>
            <a:ext cx="736600" cy="354012"/>
          </a:xfrm>
          <a:prstGeom prst="straightConnector1">
            <a:avLst/>
          </a:prstGeom>
          <a:noFill/>
          <a:ln w="44450" cap="flat" cmpd="dbl">
            <a:solidFill>
              <a:schemeClr val="dk1"/>
            </a:solidFill>
            <a:prstDash val="solid"/>
            <a:miter lim="800000"/>
            <a:headEnd type="none" w="med" len="med"/>
            <a:tailEnd type="triangle" w="med" len="med"/>
          </a:ln>
        </p:spPr>
      </p:cxnSp>
      <p:sp>
        <p:nvSpPr>
          <p:cNvPr id="176" name="Google Shape;176;p2"/>
          <p:cNvSpPr txBox="1"/>
          <p:nvPr/>
        </p:nvSpPr>
        <p:spPr>
          <a:xfrm>
            <a:off x="9866312" y="6383337"/>
            <a:ext cx="2671762" cy="369887"/>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strike="noStrike" cap="none">
                <a:solidFill>
                  <a:schemeClr val="dk1"/>
                </a:solidFill>
                <a:latin typeface="Arial"/>
                <a:ea typeface="Arial"/>
                <a:cs typeface="Arial"/>
                <a:sym typeface="Arial"/>
              </a:rPr>
              <a:t>S22 Segment of Matter</a:t>
            </a:r>
            <a:endParaRPr/>
          </a:p>
        </p:txBody>
      </p:sp>
      <p:cxnSp>
        <p:nvCxnSpPr>
          <p:cNvPr id="177" name="Google Shape;177;p2"/>
          <p:cNvCxnSpPr/>
          <p:nvPr/>
        </p:nvCxnSpPr>
        <p:spPr>
          <a:xfrm rot="10800000">
            <a:off x="10233025" y="5849937"/>
            <a:ext cx="968375" cy="533400"/>
          </a:xfrm>
          <a:prstGeom prst="straightConnector1">
            <a:avLst/>
          </a:prstGeom>
          <a:noFill/>
          <a:ln w="44450" cap="flat" cmpd="dbl">
            <a:solidFill>
              <a:schemeClr val="dk1"/>
            </a:solidFill>
            <a:prstDash val="solid"/>
            <a:miter lim="800000"/>
            <a:headEnd type="none" w="med" len="med"/>
            <a:tailEnd type="triangle" w="med" len="med"/>
          </a:ln>
        </p:spPr>
      </p:cxnSp>
      <p:sp>
        <p:nvSpPr>
          <p:cNvPr id="178" name="Google Shape;178;p2"/>
          <p:cNvSpPr txBox="1"/>
          <p:nvPr/>
        </p:nvSpPr>
        <p:spPr>
          <a:xfrm>
            <a:off x="8548687" y="6383337"/>
            <a:ext cx="1082675" cy="369887"/>
          </a:xfrm>
          <a:prstGeom prst="rect">
            <a:avLst/>
          </a:prstGeom>
          <a:gradFill>
            <a:gsLst>
              <a:gs pos="0">
                <a:srgbClr val="97C9F3"/>
              </a:gs>
              <a:gs pos="50000">
                <a:schemeClr val="lt1"/>
              </a:gs>
              <a:gs pos="100000">
                <a:srgbClr val="97C9F3"/>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strike="noStrike" cap="none">
                <a:solidFill>
                  <a:schemeClr val="dk1"/>
                </a:solidFill>
                <a:latin typeface="Arial"/>
                <a:ea typeface="Arial"/>
                <a:cs typeface="Arial"/>
                <a:sym typeface="Arial"/>
              </a:rPr>
              <a:t>E27 Site</a:t>
            </a:r>
            <a:endParaRPr/>
          </a:p>
        </p:txBody>
      </p:sp>
      <p:cxnSp>
        <p:nvCxnSpPr>
          <p:cNvPr id="179" name="Google Shape;179;p2"/>
          <p:cNvCxnSpPr>
            <a:endCxn id="154" idx="2"/>
          </p:cNvCxnSpPr>
          <p:nvPr/>
        </p:nvCxnSpPr>
        <p:spPr>
          <a:xfrm rot="10800000" flipH="1">
            <a:off x="4372931" y="1749424"/>
            <a:ext cx="982500" cy="558000"/>
          </a:xfrm>
          <a:prstGeom prst="straightConnector1">
            <a:avLst/>
          </a:prstGeom>
          <a:noFill/>
          <a:ln w="44450" cap="flat" cmpd="dbl">
            <a:solidFill>
              <a:schemeClr val="dk1"/>
            </a:solidFill>
            <a:prstDash val="dash"/>
            <a:miter lim="800000"/>
            <a:headEnd type="none" w="med" len="med"/>
            <a:tailEnd type="triangle" w="med" len="med"/>
          </a:ln>
          <a:effectLst>
            <a:outerShdw blurRad="57150" dist="19050" dir="5400000" algn="bl" rotWithShape="0">
              <a:srgbClr val="000000">
                <a:alpha val="50000"/>
              </a:srgbClr>
            </a:outerShdw>
            <a:reflection endPos="30000" dist="38100" dir="5400000" fadeDir="5400012" sy="-100000" algn="bl" rotWithShape="0"/>
          </a:effectLst>
        </p:spPr>
      </p:cxnSp>
      <p:cxnSp>
        <p:nvCxnSpPr>
          <p:cNvPr id="180" name="Google Shape;180;p2"/>
          <p:cNvCxnSpPr/>
          <p:nvPr/>
        </p:nvCxnSpPr>
        <p:spPr>
          <a:xfrm rot="10800000">
            <a:off x="9064625" y="5124450"/>
            <a:ext cx="1168400" cy="352425"/>
          </a:xfrm>
          <a:prstGeom prst="straightConnector1">
            <a:avLst/>
          </a:prstGeom>
          <a:noFill/>
          <a:ln w="44450" cap="flat" cmpd="dbl">
            <a:solidFill>
              <a:schemeClr val="dk1"/>
            </a:solidFill>
            <a:prstDash val="dash"/>
            <a:miter lim="800000"/>
            <a:headEnd type="none" w="med" len="med"/>
            <a:tailEnd type="triangle" w="med" len="med"/>
          </a:ln>
        </p:spPr>
      </p:cxnSp>
      <p:sp>
        <p:nvSpPr>
          <p:cNvPr id="181" name="Google Shape;181;p2"/>
          <p:cNvSpPr txBox="1"/>
          <p:nvPr/>
        </p:nvSpPr>
        <p:spPr>
          <a:xfrm>
            <a:off x="3599638" y="2307623"/>
            <a:ext cx="1158900" cy="369300"/>
          </a:xfrm>
          <a:prstGeom prst="rect">
            <a:avLst/>
          </a:prstGeom>
          <a:gradFill>
            <a:gsLst>
              <a:gs pos="0">
                <a:srgbClr val="97C9F3"/>
              </a:gs>
              <a:gs pos="50000">
                <a:schemeClr val="lt1"/>
              </a:gs>
              <a:gs pos="100000">
                <a:srgbClr val="97C9F3"/>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strike="noStrike" cap="none">
                <a:solidFill>
                  <a:schemeClr val="dk1"/>
                </a:solidFill>
                <a:latin typeface="Arial"/>
                <a:ea typeface="Arial"/>
                <a:cs typeface="Arial"/>
                <a:sym typeface="Arial"/>
              </a:rPr>
              <a:t>E5 Event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cxnSp>
        <p:nvCxnSpPr>
          <p:cNvPr id="187" name="Google Shape;187;p3"/>
          <p:cNvCxnSpPr/>
          <p:nvPr/>
        </p:nvCxnSpPr>
        <p:spPr>
          <a:xfrm rot="10800000">
            <a:off x="1954212" y="2286000"/>
            <a:ext cx="1881187" cy="998537"/>
          </a:xfrm>
          <a:prstGeom prst="straightConnector1">
            <a:avLst/>
          </a:prstGeom>
          <a:noFill/>
          <a:ln w="9525" cap="flat" cmpd="sng">
            <a:solidFill>
              <a:schemeClr val="dk1"/>
            </a:solidFill>
            <a:prstDash val="solid"/>
            <a:miter lim="800000"/>
            <a:headEnd type="none" w="med" len="med"/>
            <a:tailEnd type="stealth" w="lg" len="lg"/>
          </a:ln>
        </p:spPr>
      </p:cxnSp>
      <p:sp>
        <p:nvSpPr>
          <p:cNvPr id="188" name="Google Shape;188;p3"/>
          <p:cNvSpPr txBox="1"/>
          <p:nvPr/>
        </p:nvSpPr>
        <p:spPr>
          <a:xfrm>
            <a:off x="7277100" y="3284537"/>
            <a:ext cx="2838450" cy="369887"/>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strike="noStrike" cap="none">
                <a:solidFill>
                  <a:schemeClr val="dk1"/>
                </a:solidFill>
                <a:latin typeface="Arial"/>
                <a:ea typeface="Arial"/>
                <a:cs typeface="Arial"/>
                <a:sym typeface="Arial"/>
              </a:rPr>
              <a:t>S10 Material Substantial</a:t>
            </a:r>
            <a:endParaRPr/>
          </a:p>
        </p:txBody>
      </p:sp>
      <p:sp>
        <p:nvSpPr>
          <p:cNvPr id="189" name="Google Shape;189;p3"/>
          <p:cNvSpPr txBox="1"/>
          <p:nvPr/>
        </p:nvSpPr>
        <p:spPr>
          <a:xfrm>
            <a:off x="7359650" y="1247775"/>
            <a:ext cx="2620962" cy="369887"/>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strike="noStrike" cap="none">
                <a:solidFill>
                  <a:schemeClr val="dk1"/>
                </a:solidFill>
                <a:latin typeface="Arial"/>
                <a:ea typeface="Arial"/>
                <a:cs typeface="Arial"/>
                <a:sym typeface="Arial"/>
              </a:rPr>
              <a:t>S15 Observable Entity</a:t>
            </a:r>
            <a:endParaRPr/>
          </a:p>
        </p:txBody>
      </p:sp>
      <p:sp>
        <p:nvSpPr>
          <p:cNvPr id="190" name="Google Shape;190;p3"/>
          <p:cNvSpPr txBox="1"/>
          <p:nvPr/>
        </p:nvSpPr>
        <p:spPr>
          <a:xfrm>
            <a:off x="3881437" y="1247775"/>
            <a:ext cx="2249487" cy="369887"/>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strike="noStrike" cap="none">
                <a:solidFill>
                  <a:schemeClr val="dk1"/>
                </a:solidFill>
                <a:latin typeface="Arial"/>
                <a:ea typeface="Arial"/>
                <a:cs typeface="Arial"/>
                <a:sym typeface="Arial"/>
              </a:rPr>
              <a:t>S1 Matter Removal</a:t>
            </a:r>
            <a:endParaRPr/>
          </a:p>
        </p:txBody>
      </p:sp>
      <p:cxnSp>
        <p:nvCxnSpPr>
          <p:cNvPr id="191" name="Google Shape;191;p3"/>
          <p:cNvCxnSpPr/>
          <p:nvPr/>
        </p:nvCxnSpPr>
        <p:spPr>
          <a:xfrm>
            <a:off x="3835400" y="3654425"/>
            <a:ext cx="931862" cy="2576512"/>
          </a:xfrm>
          <a:prstGeom prst="straightConnector1">
            <a:avLst/>
          </a:prstGeom>
          <a:noFill/>
          <a:ln w="9525" cap="flat" cmpd="sng">
            <a:solidFill>
              <a:schemeClr val="dk1"/>
            </a:solidFill>
            <a:prstDash val="solid"/>
            <a:miter lim="800000"/>
            <a:headEnd type="none" w="med" len="med"/>
            <a:tailEnd type="stealth" w="lg" len="lg"/>
          </a:ln>
        </p:spPr>
      </p:cxnSp>
      <p:sp>
        <p:nvSpPr>
          <p:cNvPr id="192" name="Google Shape;192;p3"/>
          <p:cNvSpPr txBox="1"/>
          <p:nvPr/>
        </p:nvSpPr>
        <p:spPr>
          <a:xfrm>
            <a:off x="3035300" y="4652962"/>
            <a:ext cx="1836737" cy="739775"/>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400"/>
              <a:buFont typeface="Tahoma"/>
              <a:buNone/>
            </a:pPr>
            <a:r>
              <a:rPr lang="en-US" sz="1400" b="1" i="0" u="none" strike="noStrike" cap="none">
                <a:solidFill>
                  <a:schemeClr val="dk1"/>
                </a:solidFill>
                <a:latin typeface="Tahoma"/>
                <a:ea typeface="Tahoma"/>
                <a:cs typeface="Tahoma"/>
                <a:sym typeface="Tahoma"/>
              </a:rPr>
              <a:t>O5 removed</a:t>
            </a:r>
            <a:endParaRPr/>
          </a:p>
          <a:p>
            <a:pPr marL="0" marR="0" lvl="0" indent="0" algn="l" rtl="0">
              <a:lnSpc>
                <a:spcPct val="100000"/>
              </a:lnSpc>
              <a:spcBef>
                <a:spcPts val="0"/>
              </a:spcBef>
              <a:spcAft>
                <a:spcPts val="0"/>
              </a:spcAft>
              <a:buClr>
                <a:schemeClr val="dk1"/>
              </a:buClr>
              <a:buSzPts val="1400"/>
              <a:buFont typeface="Tahoma"/>
              <a:buNone/>
            </a:pPr>
            <a:r>
              <a:rPr lang="en-US" sz="1400" b="1" i="0" u="none" strike="noStrike" cap="none">
                <a:solidFill>
                  <a:schemeClr val="dk1"/>
                </a:solidFill>
                <a:latin typeface="Tahoma"/>
                <a:ea typeface="Tahoma"/>
                <a:cs typeface="Tahoma"/>
                <a:sym typeface="Tahoma"/>
              </a:rPr>
              <a:t>(was removed by)</a:t>
            </a:r>
            <a:endParaRPr/>
          </a:p>
          <a:p>
            <a:pPr marL="0" marR="0" lvl="0" indent="0" algn="l" rtl="0">
              <a:lnSpc>
                <a:spcPct val="100000"/>
              </a:lnSpc>
              <a:spcBef>
                <a:spcPts val="0"/>
              </a:spcBef>
              <a:spcAft>
                <a:spcPts val="0"/>
              </a:spcAft>
              <a:buNone/>
            </a:pPr>
            <a:endParaRPr sz="1400" b="1" i="0" u="none">
              <a:solidFill>
                <a:schemeClr val="dk1"/>
              </a:solidFill>
              <a:latin typeface="Tahoma"/>
              <a:ea typeface="Tahoma"/>
              <a:cs typeface="Tahoma"/>
              <a:sym typeface="Tahoma"/>
            </a:endParaRPr>
          </a:p>
        </p:txBody>
      </p:sp>
      <p:sp>
        <p:nvSpPr>
          <p:cNvPr id="193" name="Google Shape;193;p3"/>
          <p:cNvSpPr txBox="1"/>
          <p:nvPr/>
        </p:nvSpPr>
        <p:spPr>
          <a:xfrm>
            <a:off x="2763837" y="3284537"/>
            <a:ext cx="2143125" cy="369887"/>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a:solidFill>
                  <a:schemeClr val="dk1"/>
                </a:solidFill>
                <a:latin typeface="Arial"/>
                <a:ea typeface="Arial"/>
                <a:cs typeface="Arial"/>
                <a:sym typeface="Arial"/>
              </a:rPr>
              <a:t>S2 Sample Taking</a:t>
            </a:r>
            <a:endParaRPr/>
          </a:p>
        </p:txBody>
      </p:sp>
      <p:cxnSp>
        <p:nvCxnSpPr>
          <p:cNvPr id="194" name="Google Shape;194;p3"/>
          <p:cNvCxnSpPr/>
          <p:nvPr/>
        </p:nvCxnSpPr>
        <p:spPr>
          <a:xfrm>
            <a:off x="5006975" y="1617662"/>
            <a:ext cx="2270125" cy="1852612"/>
          </a:xfrm>
          <a:prstGeom prst="straightConnector1">
            <a:avLst/>
          </a:prstGeom>
          <a:noFill/>
          <a:ln w="9525" cap="flat" cmpd="sng">
            <a:solidFill>
              <a:schemeClr val="dk1"/>
            </a:solidFill>
            <a:prstDash val="solid"/>
            <a:miter lim="800000"/>
            <a:headEnd type="none" w="med" len="med"/>
            <a:tailEnd type="stealth" w="lg" len="lg"/>
          </a:ln>
        </p:spPr>
      </p:cxnSp>
      <p:cxnSp>
        <p:nvCxnSpPr>
          <p:cNvPr id="195" name="Google Shape;195;p3"/>
          <p:cNvCxnSpPr/>
          <p:nvPr/>
        </p:nvCxnSpPr>
        <p:spPr>
          <a:xfrm>
            <a:off x="5006975" y="1617662"/>
            <a:ext cx="1271587" cy="3249612"/>
          </a:xfrm>
          <a:prstGeom prst="straightConnector1">
            <a:avLst/>
          </a:prstGeom>
          <a:noFill/>
          <a:ln w="9525" cap="flat" cmpd="sng">
            <a:solidFill>
              <a:schemeClr val="dk1"/>
            </a:solidFill>
            <a:prstDash val="solid"/>
            <a:miter lim="800000"/>
            <a:headEnd type="none" w="med" len="med"/>
            <a:tailEnd type="stealth" w="lg" len="lg"/>
          </a:ln>
        </p:spPr>
      </p:cxnSp>
      <p:cxnSp>
        <p:nvCxnSpPr>
          <p:cNvPr id="196" name="Google Shape;196;p3"/>
          <p:cNvCxnSpPr/>
          <p:nvPr/>
        </p:nvCxnSpPr>
        <p:spPr>
          <a:xfrm rot="10800000">
            <a:off x="8669337" y="1617662"/>
            <a:ext cx="17462" cy="530225"/>
          </a:xfrm>
          <a:prstGeom prst="straightConnector1">
            <a:avLst/>
          </a:prstGeom>
          <a:noFill/>
          <a:ln w="44450" cap="flat" cmpd="dbl">
            <a:solidFill>
              <a:schemeClr val="dk1"/>
            </a:solidFill>
            <a:prstDash val="solid"/>
            <a:miter lim="800000"/>
            <a:headEnd type="none" w="med" len="med"/>
            <a:tailEnd type="triangle" w="med" len="med"/>
          </a:ln>
        </p:spPr>
      </p:cxnSp>
      <p:cxnSp>
        <p:nvCxnSpPr>
          <p:cNvPr id="197" name="Google Shape;197;p3"/>
          <p:cNvCxnSpPr/>
          <p:nvPr/>
        </p:nvCxnSpPr>
        <p:spPr>
          <a:xfrm rot="10800000">
            <a:off x="8696325" y="3654425"/>
            <a:ext cx="12700" cy="1216025"/>
          </a:xfrm>
          <a:prstGeom prst="straightConnector1">
            <a:avLst/>
          </a:prstGeom>
          <a:noFill/>
          <a:ln w="44450" cap="flat" cmpd="dbl">
            <a:solidFill>
              <a:schemeClr val="dk1"/>
            </a:solidFill>
            <a:prstDash val="solid"/>
            <a:miter lim="800000"/>
            <a:headEnd type="none" w="med" len="med"/>
            <a:tailEnd type="triangle" w="med" len="med"/>
          </a:ln>
        </p:spPr>
      </p:cxnSp>
      <p:cxnSp>
        <p:nvCxnSpPr>
          <p:cNvPr id="198" name="Google Shape;198;p3"/>
          <p:cNvCxnSpPr/>
          <p:nvPr/>
        </p:nvCxnSpPr>
        <p:spPr>
          <a:xfrm rot="10800000" flipH="1">
            <a:off x="6278562" y="3654425"/>
            <a:ext cx="2417762" cy="1212850"/>
          </a:xfrm>
          <a:prstGeom prst="straightConnector1">
            <a:avLst/>
          </a:prstGeom>
          <a:noFill/>
          <a:ln w="44450" cap="flat" cmpd="dbl">
            <a:solidFill>
              <a:schemeClr val="dk1"/>
            </a:solidFill>
            <a:prstDash val="solid"/>
            <a:miter lim="800000"/>
            <a:headEnd type="none" w="med" len="med"/>
            <a:tailEnd type="triangle" w="med" len="med"/>
          </a:ln>
        </p:spPr>
      </p:cxnSp>
      <p:cxnSp>
        <p:nvCxnSpPr>
          <p:cNvPr id="199" name="Google Shape;199;p3"/>
          <p:cNvCxnSpPr/>
          <p:nvPr/>
        </p:nvCxnSpPr>
        <p:spPr>
          <a:xfrm rot="10800000" flipH="1">
            <a:off x="3835400" y="1617662"/>
            <a:ext cx="1171575" cy="1666875"/>
          </a:xfrm>
          <a:prstGeom prst="straightConnector1">
            <a:avLst/>
          </a:prstGeom>
          <a:noFill/>
          <a:ln w="44450" cap="flat" cmpd="dbl">
            <a:solidFill>
              <a:schemeClr val="dk1"/>
            </a:solidFill>
            <a:prstDash val="solid"/>
            <a:miter lim="800000"/>
            <a:headEnd type="none" w="med" len="med"/>
            <a:tailEnd type="triangle" w="med" len="med"/>
          </a:ln>
        </p:spPr>
      </p:cxnSp>
      <p:cxnSp>
        <p:nvCxnSpPr>
          <p:cNvPr id="200" name="Google Shape;200;p3"/>
          <p:cNvCxnSpPr/>
          <p:nvPr/>
        </p:nvCxnSpPr>
        <p:spPr>
          <a:xfrm>
            <a:off x="4906962" y="3470275"/>
            <a:ext cx="2370137" cy="0"/>
          </a:xfrm>
          <a:prstGeom prst="straightConnector1">
            <a:avLst/>
          </a:prstGeom>
          <a:noFill/>
          <a:ln w="9525" cap="flat" cmpd="sng">
            <a:solidFill>
              <a:schemeClr val="dk1"/>
            </a:solidFill>
            <a:prstDash val="solid"/>
            <a:miter lim="800000"/>
            <a:headEnd type="none" w="med" len="med"/>
            <a:tailEnd type="stealth" w="lg" len="lg"/>
          </a:ln>
        </p:spPr>
      </p:cxnSp>
      <p:cxnSp>
        <p:nvCxnSpPr>
          <p:cNvPr id="201" name="Google Shape;201;p3"/>
          <p:cNvCxnSpPr/>
          <p:nvPr/>
        </p:nvCxnSpPr>
        <p:spPr>
          <a:xfrm rot="10800000" flipH="1">
            <a:off x="4767262" y="5237162"/>
            <a:ext cx="1511300" cy="993775"/>
          </a:xfrm>
          <a:prstGeom prst="straightConnector1">
            <a:avLst/>
          </a:prstGeom>
          <a:noFill/>
          <a:ln w="44450" cap="flat" cmpd="dbl">
            <a:solidFill>
              <a:schemeClr val="dk1"/>
            </a:solidFill>
            <a:prstDash val="solid"/>
            <a:miter lim="800000"/>
            <a:headEnd type="none" w="med" len="med"/>
            <a:tailEnd type="triangle" w="med" len="med"/>
          </a:ln>
        </p:spPr>
      </p:cxnSp>
      <p:sp>
        <p:nvSpPr>
          <p:cNvPr id="202" name="Google Shape;202;p3"/>
          <p:cNvSpPr txBox="1"/>
          <p:nvPr/>
        </p:nvSpPr>
        <p:spPr>
          <a:xfrm>
            <a:off x="4949825" y="3168650"/>
            <a:ext cx="1841500" cy="522287"/>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O3 sampled from</a:t>
            </a:r>
            <a:endParaRPr/>
          </a:p>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(was sample by)</a:t>
            </a:r>
            <a:endParaRPr/>
          </a:p>
        </p:txBody>
      </p:sp>
      <p:sp>
        <p:nvSpPr>
          <p:cNvPr id="203" name="Google Shape;203;p3"/>
          <p:cNvSpPr txBox="1"/>
          <p:nvPr/>
        </p:nvSpPr>
        <p:spPr>
          <a:xfrm>
            <a:off x="5187950" y="2011362"/>
            <a:ext cx="2062162" cy="522287"/>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O1 diminished</a:t>
            </a:r>
            <a:endParaRPr/>
          </a:p>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(was diminished by)</a:t>
            </a:r>
            <a:endParaRPr/>
          </a:p>
        </p:txBody>
      </p:sp>
      <p:sp>
        <p:nvSpPr>
          <p:cNvPr id="204" name="Google Shape;204;p3"/>
          <p:cNvSpPr txBox="1"/>
          <p:nvPr/>
        </p:nvSpPr>
        <p:spPr>
          <a:xfrm>
            <a:off x="5864225" y="3721100"/>
            <a:ext cx="1901825" cy="522287"/>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O2 removed</a:t>
            </a:r>
            <a:endParaRPr/>
          </a:p>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(was removed by)</a:t>
            </a:r>
            <a:endParaRPr/>
          </a:p>
        </p:txBody>
      </p:sp>
      <p:sp>
        <p:nvSpPr>
          <p:cNvPr id="205" name="Google Shape;205;p3"/>
          <p:cNvSpPr txBox="1"/>
          <p:nvPr/>
        </p:nvSpPr>
        <p:spPr>
          <a:xfrm>
            <a:off x="1371600" y="4670425"/>
            <a:ext cx="1262062" cy="368300"/>
          </a:xfrm>
          <a:prstGeom prst="rect">
            <a:avLst/>
          </a:prstGeom>
          <a:gradFill>
            <a:gsLst>
              <a:gs pos="0">
                <a:srgbClr val="97C9F3"/>
              </a:gs>
              <a:gs pos="50000">
                <a:schemeClr val="lt1"/>
              </a:gs>
              <a:gs pos="100000">
                <a:srgbClr val="97C9F3"/>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a:solidFill>
                  <a:schemeClr val="dk1"/>
                </a:solidFill>
                <a:latin typeface="Arial"/>
                <a:ea typeface="Arial"/>
                <a:cs typeface="Arial"/>
                <a:sym typeface="Arial"/>
              </a:rPr>
              <a:t>E53 Place</a:t>
            </a:r>
            <a:endParaRPr/>
          </a:p>
        </p:txBody>
      </p:sp>
      <p:cxnSp>
        <p:nvCxnSpPr>
          <p:cNvPr id="206" name="Google Shape;206;p3"/>
          <p:cNvCxnSpPr/>
          <p:nvPr/>
        </p:nvCxnSpPr>
        <p:spPr>
          <a:xfrm flipH="1">
            <a:off x="2003425" y="3654425"/>
            <a:ext cx="1831975" cy="1016000"/>
          </a:xfrm>
          <a:prstGeom prst="straightConnector1">
            <a:avLst/>
          </a:prstGeom>
          <a:noFill/>
          <a:ln w="9525" cap="flat" cmpd="sng">
            <a:solidFill>
              <a:schemeClr val="dk1"/>
            </a:solidFill>
            <a:prstDash val="solid"/>
            <a:miter lim="800000"/>
            <a:headEnd type="none" w="med" len="med"/>
            <a:tailEnd type="stealth" w="lg" len="lg"/>
          </a:ln>
        </p:spPr>
      </p:cxnSp>
      <p:sp>
        <p:nvSpPr>
          <p:cNvPr id="207" name="Google Shape;207;p3"/>
          <p:cNvSpPr txBox="1"/>
          <p:nvPr/>
        </p:nvSpPr>
        <p:spPr>
          <a:xfrm>
            <a:off x="660400" y="3730625"/>
            <a:ext cx="2659062" cy="523875"/>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O4 sampled at</a:t>
            </a:r>
            <a:endParaRPr/>
          </a:p>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(was sampling location of)</a:t>
            </a:r>
            <a:endParaRPr/>
          </a:p>
        </p:txBody>
      </p:sp>
      <p:sp>
        <p:nvSpPr>
          <p:cNvPr id="208" name="Google Shape;208;p3"/>
          <p:cNvSpPr txBox="1"/>
          <p:nvPr/>
        </p:nvSpPr>
        <p:spPr>
          <a:xfrm>
            <a:off x="1363662" y="1916112"/>
            <a:ext cx="1181100" cy="369887"/>
          </a:xfrm>
          <a:prstGeom prst="rect">
            <a:avLst/>
          </a:prstGeom>
          <a:gradFill>
            <a:gsLst>
              <a:gs pos="0">
                <a:srgbClr val="97C9F3"/>
              </a:gs>
              <a:gs pos="50000">
                <a:schemeClr val="lt1"/>
              </a:gs>
              <a:gs pos="100000">
                <a:srgbClr val="97C9F3"/>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a:solidFill>
                  <a:schemeClr val="dk1"/>
                </a:solidFill>
                <a:latin typeface="Arial"/>
                <a:ea typeface="Arial"/>
                <a:cs typeface="Arial"/>
                <a:sym typeface="Arial"/>
              </a:rPr>
              <a:t>E55 Type</a:t>
            </a:r>
            <a:endParaRPr/>
          </a:p>
        </p:txBody>
      </p:sp>
      <p:sp>
        <p:nvSpPr>
          <p:cNvPr id="209" name="Google Shape;209;p3"/>
          <p:cNvSpPr txBox="1"/>
          <p:nvPr/>
        </p:nvSpPr>
        <p:spPr>
          <a:xfrm>
            <a:off x="665162" y="2497137"/>
            <a:ext cx="3333750" cy="523875"/>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O20 sampled from type of part</a:t>
            </a:r>
            <a:endParaRPr/>
          </a:p>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(type of sample was sampled by)</a:t>
            </a:r>
            <a:endParaRPr/>
          </a:p>
        </p:txBody>
      </p:sp>
      <p:sp>
        <p:nvSpPr>
          <p:cNvPr id="210" name="Google Shape;210;p3"/>
          <p:cNvSpPr txBox="1"/>
          <p:nvPr/>
        </p:nvSpPr>
        <p:spPr>
          <a:xfrm>
            <a:off x="7529512" y="2147887"/>
            <a:ext cx="2312987" cy="368300"/>
          </a:xfrm>
          <a:prstGeom prst="rect">
            <a:avLst/>
          </a:prstGeom>
          <a:gradFill>
            <a:gsLst>
              <a:gs pos="0">
                <a:srgbClr val="97C9F3"/>
              </a:gs>
              <a:gs pos="50000">
                <a:schemeClr val="lt1"/>
              </a:gs>
              <a:gs pos="100000">
                <a:srgbClr val="97C9F3"/>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a:solidFill>
                  <a:schemeClr val="dk1"/>
                </a:solidFill>
                <a:latin typeface="Arial"/>
                <a:ea typeface="Arial"/>
                <a:cs typeface="Arial"/>
                <a:sym typeface="Arial"/>
              </a:rPr>
              <a:t>E77 Persistent Item</a:t>
            </a:r>
            <a:endParaRPr/>
          </a:p>
        </p:txBody>
      </p:sp>
      <p:cxnSp>
        <p:nvCxnSpPr>
          <p:cNvPr id="211" name="Google Shape;211;p3"/>
          <p:cNvCxnSpPr/>
          <p:nvPr/>
        </p:nvCxnSpPr>
        <p:spPr>
          <a:xfrm rot="10800000">
            <a:off x="8686800" y="2516187"/>
            <a:ext cx="9525" cy="768350"/>
          </a:xfrm>
          <a:prstGeom prst="straightConnector1">
            <a:avLst/>
          </a:prstGeom>
          <a:noFill/>
          <a:ln w="44450" cap="flat" cmpd="dbl">
            <a:solidFill>
              <a:schemeClr val="dk1"/>
            </a:solidFill>
            <a:prstDash val="dash"/>
            <a:miter lim="800000"/>
            <a:headEnd type="none" w="med" len="med"/>
            <a:tailEnd type="triangle" w="med" len="med"/>
          </a:ln>
        </p:spPr>
      </p:cxnSp>
      <p:cxnSp>
        <p:nvCxnSpPr>
          <p:cNvPr id="212" name="Google Shape;212;p3"/>
          <p:cNvCxnSpPr/>
          <p:nvPr/>
        </p:nvCxnSpPr>
        <p:spPr>
          <a:xfrm flipH="1">
            <a:off x="2003550" y="3470275"/>
            <a:ext cx="8112000" cy="1568400"/>
          </a:xfrm>
          <a:prstGeom prst="curvedConnector4">
            <a:avLst>
              <a:gd name="adj1" fmla="val -4003"/>
              <a:gd name="adj2" fmla="val 214583"/>
            </a:avLst>
          </a:prstGeom>
          <a:noFill/>
          <a:ln w="9525" cap="flat" cmpd="sng">
            <a:solidFill>
              <a:schemeClr val="dk1"/>
            </a:solidFill>
            <a:prstDash val="solid"/>
            <a:miter lim="800000"/>
            <a:headEnd type="none" w="med" len="med"/>
            <a:tailEnd type="stealth" w="lg" len="lg"/>
          </a:ln>
        </p:spPr>
      </p:cxnSp>
      <p:sp>
        <p:nvSpPr>
          <p:cNvPr id="213" name="Google Shape;213;p3"/>
          <p:cNvSpPr txBox="1"/>
          <p:nvPr/>
        </p:nvSpPr>
        <p:spPr>
          <a:xfrm>
            <a:off x="7720012" y="5821362"/>
            <a:ext cx="1966912" cy="523875"/>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O15 occupied</a:t>
            </a:r>
            <a:endParaRPr/>
          </a:p>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(was occupied by)</a:t>
            </a:r>
            <a:endParaRPr/>
          </a:p>
        </p:txBody>
      </p:sp>
      <p:sp>
        <p:nvSpPr>
          <p:cNvPr id="214" name="Google Shape;214;p3"/>
          <p:cNvSpPr txBox="1">
            <a:spLocks noGrp="1"/>
          </p:cNvSpPr>
          <p:nvPr>
            <p:ph type="title"/>
          </p:nvPr>
        </p:nvSpPr>
        <p:spPr>
          <a:xfrm>
            <a:off x="0" y="-71437"/>
            <a:ext cx="3617912" cy="796925"/>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4D4D4D"/>
              </a:buClr>
              <a:buSzPts val="3000"/>
              <a:buFont typeface="Arial"/>
              <a:buNone/>
            </a:pPr>
            <a:r>
              <a:rPr lang="en-US" sz="3000" b="0" i="1" u="none">
                <a:solidFill>
                  <a:srgbClr val="4D4D4D"/>
                </a:solidFill>
                <a:latin typeface="Arial"/>
                <a:ea typeface="Arial"/>
                <a:cs typeface="Arial"/>
                <a:sym typeface="Arial"/>
              </a:rPr>
              <a:t/>
            </a:r>
            <a:br>
              <a:rPr lang="en-US" sz="3000" b="0" i="1" u="none">
                <a:solidFill>
                  <a:srgbClr val="4D4D4D"/>
                </a:solidFill>
                <a:latin typeface="Arial"/>
                <a:ea typeface="Arial"/>
                <a:cs typeface="Arial"/>
                <a:sym typeface="Arial"/>
              </a:rPr>
            </a:br>
            <a:r>
              <a:rPr lang="en-US" sz="3000" b="0" i="1" u="none">
                <a:solidFill>
                  <a:srgbClr val="4D4D4D"/>
                </a:solidFill>
                <a:latin typeface="Arial"/>
                <a:ea typeface="Arial"/>
                <a:cs typeface="Arial"/>
                <a:sym typeface="Arial"/>
              </a:rPr>
              <a:t/>
            </a:r>
            <a:br>
              <a:rPr lang="en-US" sz="3000" b="0" i="1" u="none">
                <a:solidFill>
                  <a:srgbClr val="4D4D4D"/>
                </a:solidFill>
                <a:latin typeface="Arial"/>
                <a:ea typeface="Arial"/>
                <a:cs typeface="Arial"/>
                <a:sym typeface="Arial"/>
              </a:rPr>
            </a:br>
            <a:r>
              <a:rPr lang="en-US" sz="3000" b="0" i="1" u="none">
                <a:solidFill>
                  <a:schemeClr val="dk1"/>
                </a:solidFill>
                <a:latin typeface="Arial"/>
                <a:ea typeface="Arial"/>
                <a:cs typeface="Arial"/>
                <a:sym typeface="Arial"/>
              </a:rPr>
              <a:t>S2 Sample Taking</a:t>
            </a:r>
            <a:endParaRPr/>
          </a:p>
        </p:txBody>
      </p:sp>
      <p:sp>
        <p:nvSpPr>
          <p:cNvPr id="215" name="Google Shape;215;p3"/>
          <p:cNvSpPr txBox="1"/>
          <p:nvPr/>
        </p:nvSpPr>
        <p:spPr>
          <a:xfrm>
            <a:off x="4025900" y="6230937"/>
            <a:ext cx="1481137" cy="369887"/>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a:solidFill>
                  <a:schemeClr val="dk1"/>
                </a:solidFill>
                <a:latin typeface="Arial"/>
                <a:ea typeface="Arial"/>
                <a:cs typeface="Arial"/>
                <a:sym typeface="Arial"/>
              </a:rPr>
              <a:t>S13 Sample</a:t>
            </a:r>
            <a:endParaRPr/>
          </a:p>
        </p:txBody>
      </p:sp>
      <p:sp>
        <p:nvSpPr>
          <p:cNvPr id="216" name="Google Shape;216;p3"/>
          <p:cNvSpPr txBox="1"/>
          <p:nvPr/>
        </p:nvSpPr>
        <p:spPr>
          <a:xfrm>
            <a:off x="5003800" y="4867275"/>
            <a:ext cx="2547937" cy="369887"/>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a:solidFill>
                  <a:schemeClr val="dk1"/>
                </a:solidFill>
                <a:latin typeface="Arial"/>
                <a:ea typeface="Arial"/>
                <a:cs typeface="Arial"/>
                <a:sym typeface="Arial"/>
              </a:rPr>
              <a:t>S11 Amount of Matter</a:t>
            </a:r>
            <a:endParaRPr/>
          </a:p>
        </p:txBody>
      </p:sp>
      <p:sp>
        <p:nvSpPr>
          <p:cNvPr id="217" name="Google Shape;217;p3"/>
          <p:cNvSpPr txBox="1"/>
          <p:nvPr/>
        </p:nvSpPr>
        <p:spPr>
          <a:xfrm>
            <a:off x="7783512" y="4870450"/>
            <a:ext cx="1852612" cy="368300"/>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a:solidFill>
                  <a:schemeClr val="dk1"/>
                </a:solidFill>
                <a:latin typeface="Arial"/>
                <a:ea typeface="Arial"/>
                <a:cs typeface="Arial"/>
                <a:sym typeface="Arial"/>
              </a:rPr>
              <a:t>S14 Fluid Body</a:t>
            </a:r>
            <a:endParaRPr/>
          </a:p>
        </p:txBody>
      </p:sp>
      <p:cxnSp>
        <p:nvCxnSpPr>
          <p:cNvPr id="218" name="Google Shape;218;p3"/>
          <p:cNvCxnSpPr/>
          <p:nvPr/>
        </p:nvCxnSpPr>
        <p:spPr>
          <a:xfrm flipH="1">
            <a:off x="4097337" y="4160837"/>
            <a:ext cx="1914525" cy="366712"/>
          </a:xfrm>
          <a:prstGeom prst="straightConnector1">
            <a:avLst/>
          </a:prstGeom>
          <a:noFill/>
          <a:ln w="38100" cap="flat" cmpd="dbl">
            <a:solidFill>
              <a:schemeClr val="dk1"/>
            </a:solidFill>
            <a:prstDash val="solid"/>
            <a:miter lim="800000"/>
            <a:headEnd type="stealth" w="med" len="med"/>
            <a:tailEnd type="none" w="med" len="med"/>
          </a:ln>
        </p:spPr>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cxnSp>
        <p:nvCxnSpPr>
          <p:cNvPr id="224" name="Google Shape;224;p4"/>
          <p:cNvCxnSpPr/>
          <p:nvPr/>
        </p:nvCxnSpPr>
        <p:spPr>
          <a:xfrm rot="10800000">
            <a:off x="1195387" y="1978025"/>
            <a:ext cx="1111250" cy="1160462"/>
          </a:xfrm>
          <a:prstGeom prst="straightConnector1">
            <a:avLst/>
          </a:prstGeom>
          <a:noFill/>
          <a:ln w="9525" cap="flat" cmpd="sng">
            <a:solidFill>
              <a:schemeClr val="dk1"/>
            </a:solidFill>
            <a:prstDash val="solid"/>
            <a:miter lim="800000"/>
            <a:headEnd type="none" w="med" len="med"/>
            <a:tailEnd type="stealth" w="lg" len="lg"/>
          </a:ln>
        </p:spPr>
      </p:cxnSp>
      <p:sp>
        <p:nvSpPr>
          <p:cNvPr id="225" name="Google Shape;225;p4"/>
          <p:cNvSpPr txBox="1"/>
          <p:nvPr/>
        </p:nvSpPr>
        <p:spPr>
          <a:xfrm>
            <a:off x="4992687" y="3140075"/>
            <a:ext cx="2840037" cy="368300"/>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a:solidFill>
                  <a:schemeClr val="dk1"/>
                </a:solidFill>
                <a:latin typeface="Arial"/>
                <a:ea typeface="Arial"/>
                <a:cs typeface="Arial"/>
                <a:sym typeface="Arial"/>
              </a:rPr>
              <a:t>S10 Material Substantial</a:t>
            </a:r>
            <a:endParaRPr/>
          </a:p>
        </p:txBody>
      </p:sp>
      <p:sp>
        <p:nvSpPr>
          <p:cNvPr id="226" name="Google Shape;226;p4"/>
          <p:cNvSpPr txBox="1"/>
          <p:nvPr/>
        </p:nvSpPr>
        <p:spPr>
          <a:xfrm>
            <a:off x="8072437" y="942975"/>
            <a:ext cx="1878012" cy="369887"/>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a:solidFill>
                  <a:schemeClr val="dk1"/>
                </a:solidFill>
                <a:latin typeface="Arial"/>
                <a:ea typeface="Arial"/>
                <a:cs typeface="Arial"/>
                <a:sym typeface="Arial"/>
              </a:rPr>
              <a:t>S4 Observation</a:t>
            </a:r>
            <a:endParaRPr/>
          </a:p>
        </p:txBody>
      </p:sp>
      <p:sp>
        <p:nvSpPr>
          <p:cNvPr id="227" name="Google Shape;227;p4"/>
          <p:cNvSpPr txBox="1"/>
          <p:nvPr/>
        </p:nvSpPr>
        <p:spPr>
          <a:xfrm>
            <a:off x="3144837" y="942975"/>
            <a:ext cx="2249487" cy="369887"/>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a:solidFill>
                  <a:schemeClr val="dk1"/>
                </a:solidFill>
                <a:latin typeface="Arial"/>
                <a:ea typeface="Arial"/>
                <a:cs typeface="Arial"/>
                <a:sym typeface="Arial"/>
              </a:rPr>
              <a:t>S1 Matter Removal</a:t>
            </a:r>
            <a:endParaRPr/>
          </a:p>
        </p:txBody>
      </p:sp>
      <p:cxnSp>
        <p:nvCxnSpPr>
          <p:cNvPr id="228" name="Google Shape;228;p4"/>
          <p:cNvCxnSpPr/>
          <p:nvPr/>
        </p:nvCxnSpPr>
        <p:spPr>
          <a:xfrm>
            <a:off x="2306637" y="3508375"/>
            <a:ext cx="2430462" cy="831850"/>
          </a:xfrm>
          <a:prstGeom prst="straightConnector1">
            <a:avLst/>
          </a:prstGeom>
          <a:noFill/>
          <a:ln w="9525" cap="flat" cmpd="sng">
            <a:solidFill>
              <a:schemeClr val="dk1"/>
            </a:solidFill>
            <a:prstDash val="solid"/>
            <a:miter lim="800000"/>
            <a:headEnd type="none" w="med" len="med"/>
            <a:tailEnd type="stealth" w="lg" len="lg"/>
          </a:ln>
        </p:spPr>
      </p:cxnSp>
      <p:sp>
        <p:nvSpPr>
          <p:cNvPr id="229" name="Google Shape;229;p4"/>
          <p:cNvSpPr txBox="1"/>
          <p:nvPr/>
        </p:nvSpPr>
        <p:spPr>
          <a:xfrm>
            <a:off x="3295650" y="3629025"/>
            <a:ext cx="2046287" cy="738187"/>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O5 removed</a:t>
            </a:r>
            <a:endParaRPr/>
          </a:p>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(was removed by)</a:t>
            </a:r>
            <a:endParaRPr/>
          </a:p>
          <a:p>
            <a:pPr marL="0" marR="0" lvl="0" indent="0" algn="l" rtl="0">
              <a:lnSpc>
                <a:spcPct val="100000"/>
              </a:lnSpc>
              <a:spcBef>
                <a:spcPts val="0"/>
              </a:spcBef>
              <a:spcAft>
                <a:spcPts val="0"/>
              </a:spcAft>
              <a:buNone/>
            </a:pPr>
            <a:endParaRPr sz="1400" b="1" i="0" u="none">
              <a:solidFill>
                <a:schemeClr val="dk1"/>
              </a:solidFill>
              <a:latin typeface="Tahoma"/>
              <a:ea typeface="Tahoma"/>
              <a:cs typeface="Tahoma"/>
              <a:sym typeface="Tahoma"/>
            </a:endParaRPr>
          </a:p>
        </p:txBody>
      </p:sp>
      <p:sp>
        <p:nvSpPr>
          <p:cNvPr id="230" name="Google Shape;230;p4"/>
          <p:cNvSpPr txBox="1"/>
          <p:nvPr/>
        </p:nvSpPr>
        <p:spPr>
          <a:xfrm>
            <a:off x="1236662" y="3138487"/>
            <a:ext cx="2141537" cy="369887"/>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a:solidFill>
                  <a:schemeClr val="dk1"/>
                </a:solidFill>
                <a:latin typeface="Arial"/>
                <a:ea typeface="Arial"/>
                <a:cs typeface="Arial"/>
                <a:sym typeface="Arial"/>
              </a:rPr>
              <a:t>S2 Sample Taking</a:t>
            </a:r>
            <a:endParaRPr/>
          </a:p>
        </p:txBody>
      </p:sp>
      <p:sp>
        <p:nvSpPr>
          <p:cNvPr id="231" name="Google Shape;231;p4"/>
          <p:cNvSpPr txBox="1"/>
          <p:nvPr/>
        </p:nvSpPr>
        <p:spPr>
          <a:xfrm>
            <a:off x="3997325" y="4340225"/>
            <a:ext cx="1479550" cy="369887"/>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a:solidFill>
                  <a:schemeClr val="dk1"/>
                </a:solidFill>
                <a:latin typeface="Arial"/>
                <a:ea typeface="Arial"/>
                <a:cs typeface="Arial"/>
                <a:sym typeface="Arial"/>
              </a:rPr>
              <a:t>S13 Sample</a:t>
            </a:r>
            <a:endParaRPr/>
          </a:p>
        </p:txBody>
      </p:sp>
      <p:cxnSp>
        <p:nvCxnSpPr>
          <p:cNvPr id="232" name="Google Shape;232;p4"/>
          <p:cNvCxnSpPr/>
          <p:nvPr/>
        </p:nvCxnSpPr>
        <p:spPr>
          <a:xfrm>
            <a:off x="9012237" y="1312862"/>
            <a:ext cx="1871662" cy="612775"/>
          </a:xfrm>
          <a:prstGeom prst="straightConnector1">
            <a:avLst/>
          </a:prstGeom>
          <a:noFill/>
          <a:ln w="9525" cap="flat" cmpd="sng">
            <a:solidFill>
              <a:schemeClr val="dk1"/>
            </a:solidFill>
            <a:prstDash val="solid"/>
            <a:miter lim="800000"/>
            <a:headEnd type="none" w="med" len="med"/>
            <a:tailEnd type="stealth" w="lg" len="lg"/>
          </a:ln>
        </p:spPr>
      </p:cxnSp>
      <p:cxnSp>
        <p:nvCxnSpPr>
          <p:cNvPr id="233" name="Google Shape;233;p4"/>
          <p:cNvCxnSpPr/>
          <p:nvPr/>
        </p:nvCxnSpPr>
        <p:spPr>
          <a:xfrm rot="10800000">
            <a:off x="9012237" y="1312862"/>
            <a:ext cx="87312" cy="1825625"/>
          </a:xfrm>
          <a:prstGeom prst="straightConnector1">
            <a:avLst/>
          </a:prstGeom>
          <a:noFill/>
          <a:ln w="44450" cap="flat" cmpd="dbl">
            <a:solidFill>
              <a:schemeClr val="dk1"/>
            </a:solidFill>
            <a:prstDash val="solid"/>
            <a:miter lim="800000"/>
            <a:headEnd type="none" w="med" len="med"/>
            <a:tailEnd type="triangle" w="med" len="med"/>
          </a:ln>
        </p:spPr>
      </p:cxnSp>
      <p:cxnSp>
        <p:nvCxnSpPr>
          <p:cNvPr id="234" name="Google Shape;234;p4"/>
          <p:cNvCxnSpPr/>
          <p:nvPr/>
        </p:nvCxnSpPr>
        <p:spPr>
          <a:xfrm rot="10800000" flipH="1">
            <a:off x="2306637" y="1312862"/>
            <a:ext cx="1962150" cy="1825625"/>
          </a:xfrm>
          <a:prstGeom prst="straightConnector1">
            <a:avLst/>
          </a:prstGeom>
          <a:noFill/>
          <a:ln w="44450" cap="flat" cmpd="dbl">
            <a:solidFill>
              <a:schemeClr val="dk1"/>
            </a:solidFill>
            <a:prstDash val="solid"/>
            <a:miter lim="800000"/>
            <a:headEnd type="none" w="med" len="med"/>
            <a:tailEnd type="triangle" w="med" len="med"/>
          </a:ln>
        </p:spPr>
      </p:cxnSp>
      <p:cxnSp>
        <p:nvCxnSpPr>
          <p:cNvPr id="235" name="Google Shape;235;p4"/>
          <p:cNvCxnSpPr/>
          <p:nvPr/>
        </p:nvCxnSpPr>
        <p:spPr>
          <a:xfrm>
            <a:off x="3378200" y="3324225"/>
            <a:ext cx="1614487" cy="0"/>
          </a:xfrm>
          <a:prstGeom prst="straightConnector1">
            <a:avLst/>
          </a:prstGeom>
          <a:noFill/>
          <a:ln w="9525" cap="flat" cmpd="sng">
            <a:solidFill>
              <a:schemeClr val="dk1"/>
            </a:solidFill>
            <a:prstDash val="solid"/>
            <a:miter lim="800000"/>
            <a:headEnd type="none" w="med" len="med"/>
            <a:tailEnd type="stealth" w="lg" len="lg"/>
          </a:ln>
        </p:spPr>
      </p:cxnSp>
      <p:sp>
        <p:nvSpPr>
          <p:cNvPr id="236" name="Google Shape;236;p4"/>
          <p:cNvSpPr txBox="1"/>
          <p:nvPr/>
        </p:nvSpPr>
        <p:spPr>
          <a:xfrm>
            <a:off x="3243262" y="2830512"/>
            <a:ext cx="1757362" cy="738187"/>
          </a:xfrm>
          <a:prstGeom prst="rect">
            <a:avLst/>
          </a:prstGeom>
          <a:noFill/>
          <a:ln>
            <a:noFill/>
          </a:ln>
        </p:spPr>
        <p:txBody>
          <a:bodyPr spcFirstLastPara="1" wrap="square" lIns="91425" tIns="45700" rIns="91425" bIns="45700" anchor="ctr" anchorCtr="0">
            <a:spAutoFit/>
          </a:bodyPr>
          <a:lstStyle/>
          <a:p>
            <a:pPr marL="0" marR="0" lvl="0" indent="0" algn="ctr"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O3 sampled from</a:t>
            </a:r>
            <a:endParaRPr/>
          </a:p>
          <a:p>
            <a:pPr marL="0" marR="0" lvl="0" indent="0" algn="ctr"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(was sample by)</a:t>
            </a:r>
            <a:endParaRPr/>
          </a:p>
          <a:p>
            <a:pPr marL="0" marR="0" lvl="0" indent="0" algn="l" rtl="0">
              <a:lnSpc>
                <a:spcPct val="100000"/>
              </a:lnSpc>
              <a:spcBef>
                <a:spcPts val="0"/>
              </a:spcBef>
              <a:spcAft>
                <a:spcPts val="0"/>
              </a:spcAft>
              <a:buNone/>
            </a:pPr>
            <a:endParaRPr sz="1400" b="1" i="0" u="none">
              <a:solidFill>
                <a:schemeClr val="dk1"/>
              </a:solidFill>
              <a:latin typeface="Tahoma"/>
              <a:ea typeface="Tahoma"/>
              <a:cs typeface="Tahoma"/>
              <a:sym typeface="Tahoma"/>
            </a:endParaRPr>
          </a:p>
        </p:txBody>
      </p:sp>
      <p:sp>
        <p:nvSpPr>
          <p:cNvPr id="237" name="Google Shape;237;p4"/>
          <p:cNvSpPr txBox="1"/>
          <p:nvPr/>
        </p:nvSpPr>
        <p:spPr>
          <a:xfrm>
            <a:off x="4037012" y="1428750"/>
            <a:ext cx="2124075" cy="738187"/>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O1 diminished</a:t>
            </a:r>
            <a:endParaRPr/>
          </a:p>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(was diminished by)</a:t>
            </a:r>
            <a:endParaRPr/>
          </a:p>
          <a:p>
            <a:pPr marL="0" marR="0" lvl="0" indent="0" algn="l" rtl="0">
              <a:lnSpc>
                <a:spcPct val="100000"/>
              </a:lnSpc>
              <a:spcBef>
                <a:spcPts val="0"/>
              </a:spcBef>
              <a:spcAft>
                <a:spcPts val="0"/>
              </a:spcAft>
              <a:buNone/>
            </a:pPr>
            <a:endParaRPr sz="1400" b="1" i="0" u="none">
              <a:solidFill>
                <a:schemeClr val="dk1"/>
              </a:solidFill>
              <a:latin typeface="Tahoma"/>
              <a:ea typeface="Tahoma"/>
              <a:cs typeface="Tahoma"/>
              <a:sym typeface="Tahoma"/>
            </a:endParaRPr>
          </a:p>
        </p:txBody>
      </p:sp>
      <p:sp>
        <p:nvSpPr>
          <p:cNvPr id="238" name="Google Shape;238;p4"/>
          <p:cNvSpPr txBox="1"/>
          <p:nvPr/>
        </p:nvSpPr>
        <p:spPr>
          <a:xfrm>
            <a:off x="604837" y="4329112"/>
            <a:ext cx="1262062" cy="369887"/>
          </a:xfrm>
          <a:prstGeom prst="rect">
            <a:avLst/>
          </a:prstGeom>
          <a:gradFill>
            <a:gsLst>
              <a:gs pos="0">
                <a:srgbClr val="97C9F3"/>
              </a:gs>
              <a:gs pos="50000">
                <a:schemeClr val="lt1"/>
              </a:gs>
              <a:gs pos="100000">
                <a:srgbClr val="97C9F3"/>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a:solidFill>
                  <a:schemeClr val="dk1"/>
                </a:solidFill>
                <a:latin typeface="Arial"/>
                <a:ea typeface="Arial"/>
                <a:cs typeface="Arial"/>
                <a:sym typeface="Arial"/>
              </a:rPr>
              <a:t>E53 Place</a:t>
            </a:r>
            <a:endParaRPr/>
          </a:p>
        </p:txBody>
      </p:sp>
      <p:cxnSp>
        <p:nvCxnSpPr>
          <p:cNvPr id="239" name="Google Shape;239;p4"/>
          <p:cNvCxnSpPr/>
          <p:nvPr/>
        </p:nvCxnSpPr>
        <p:spPr>
          <a:xfrm flipH="1">
            <a:off x="1236662" y="3508375"/>
            <a:ext cx="1069975" cy="820737"/>
          </a:xfrm>
          <a:prstGeom prst="straightConnector1">
            <a:avLst/>
          </a:prstGeom>
          <a:noFill/>
          <a:ln w="9525" cap="flat" cmpd="sng">
            <a:solidFill>
              <a:schemeClr val="dk1"/>
            </a:solidFill>
            <a:prstDash val="solid"/>
            <a:miter lim="800000"/>
            <a:headEnd type="none" w="med" len="med"/>
            <a:tailEnd type="stealth" w="lg" len="lg"/>
          </a:ln>
        </p:spPr>
      </p:cxnSp>
      <p:sp>
        <p:nvSpPr>
          <p:cNvPr id="240" name="Google Shape;240;p4"/>
          <p:cNvSpPr txBox="1"/>
          <p:nvPr/>
        </p:nvSpPr>
        <p:spPr>
          <a:xfrm>
            <a:off x="250825" y="3602037"/>
            <a:ext cx="2720975" cy="523875"/>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O4 sampled at</a:t>
            </a:r>
            <a:endParaRPr/>
          </a:p>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(was sampling location of)</a:t>
            </a:r>
            <a:endParaRPr/>
          </a:p>
        </p:txBody>
      </p:sp>
      <p:sp>
        <p:nvSpPr>
          <p:cNvPr id="241" name="Google Shape;241;p4"/>
          <p:cNvSpPr txBox="1"/>
          <p:nvPr/>
        </p:nvSpPr>
        <p:spPr>
          <a:xfrm>
            <a:off x="604837" y="1608137"/>
            <a:ext cx="1181100" cy="369887"/>
          </a:xfrm>
          <a:prstGeom prst="rect">
            <a:avLst/>
          </a:prstGeom>
          <a:gradFill>
            <a:gsLst>
              <a:gs pos="0">
                <a:srgbClr val="97C9F3"/>
              </a:gs>
              <a:gs pos="50000">
                <a:schemeClr val="lt1"/>
              </a:gs>
              <a:gs pos="100000">
                <a:srgbClr val="97C9F3"/>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a:solidFill>
                  <a:schemeClr val="dk1"/>
                </a:solidFill>
                <a:latin typeface="Arial"/>
                <a:ea typeface="Arial"/>
                <a:cs typeface="Arial"/>
                <a:sym typeface="Arial"/>
              </a:rPr>
              <a:t>E55 Type</a:t>
            </a:r>
            <a:endParaRPr/>
          </a:p>
        </p:txBody>
      </p:sp>
      <p:sp>
        <p:nvSpPr>
          <p:cNvPr id="242" name="Google Shape;242;p4"/>
          <p:cNvSpPr txBox="1"/>
          <p:nvPr/>
        </p:nvSpPr>
        <p:spPr>
          <a:xfrm>
            <a:off x="-44450" y="2152650"/>
            <a:ext cx="3144837" cy="738187"/>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O20 sampled from type of part</a:t>
            </a:r>
            <a:endParaRPr/>
          </a:p>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(type of sample was sampled by)</a:t>
            </a:r>
            <a:endParaRPr/>
          </a:p>
          <a:p>
            <a:pPr marL="0" marR="0" lvl="0" indent="0" algn="l" rtl="0">
              <a:lnSpc>
                <a:spcPct val="100000"/>
              </a:lnSpc>
              <a:spcBef>
                <a:spcPts val="0"/>
              </a:spcBef>
              <a:spcAft>
                <a:spcPts val="0"/>
              </a:spcAft>
              <a:buNone/>
            </a:pPr>
            <a:endParaRPr sz="1400" b="1" i="0" u="none">
              <a:solidFill>
                <a:schemeClr val="dk1"/>
              </a:solidFill>
              <a:latin typeface="Tahoma"/>
              <a:ea typeface="Tahoma"/>
              <a:cs typeface="Tahoma"/>
              <a:sym typeface="Tahoma"/>
            </a:endParaRPr>
          </a:p>
        </p:txBody>
      </p:sp>
      <p:cxnSp>
        <p:nvCxnSpPr>
          <p:cNvPr id="243" name="Google Shape;243;p4"/>
          <p:cNvCxnSpPr/>
          <p:nvPr/>
        </p:nvCxnSpPr>
        <p:spPr>
          <a:xfrm rot="10800000" flipH="1">
            <a:off x="4883150" y="3508375"/>
            <a:ext cx="4216400" cy="2160587"/>
          </a:xfrm>
          <a:prstGeom prst="straightConnector1">
            <a:avLst/>
          </a:prstGeom>
          <a:noFill/>
          <a:ln w="44450" cap="flat" cmpd="dbl">
            <a:solidFill>
              <a:schemeClr val="dk1"/>
            </a:solidFill>
            <a:prstDash val="solid"/>
            <a:miter lim="800000"/>
            <a:headEnd type="none" w="med" len="med"/>
            <a:tailEnd type="triangle" w="med" len="med"/>
          </a:ln>
        </p:spPr>
      </p:cxnSp>
      <p:sp>
        <p:nvSpPr>
          <p:cNvPr id="244" name="Google Shape;244;p4"/>
          <p:cNvSpPr txBox="1">
            <a:spLocks noGrp="1"/>
          </p:cNvSpPr>
          <p:nvPr>
            <p:ph type="title"/>
          </p:nvPr>
        </p:nvSpPr>
        <p:spPr>
          <a:xfrm>
            <a:off x="-119062" y="-41275"/>
            <a:ext cx="5664200" cy="638175"/>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chemeClr val="dk1"/>
              </a:buClr>
              <a:buSzPts val="3000"/>
              <a:buFont typeface="Arial"/>
              <a:buNone/>
            </a:pPr>
            <a:r>
              <a:rPr lang="en-US" sz="3000" b="0" i="1" u="none">
                <a:solidFill>
                  <a:schemeClr val="dk1"/>
                </a:solidFill>
                <a:latin typeface="Arial"/>
                <a:ea typeface="Arial"/>
                <a:cs typeface="Arial"/>
                <a:sym typeface="Arial"/>
              </a:rPr>
              <a:t>S3 Measurement by Sampling</a:t>
            </a:r>
            <a:endParaRPr/>
          </a:p>
        </p:txBody>
      </p:sp>
      <p:sp>
        <p:nvSpPr>
          <p:cNvPr id="245" name="Google Shape;245;p4"/>
          <p:cNvSpPr txBox="1"/>
          <p:nvPr/>
        </p:nvSpPr>
        <p:spPr>
          <a:xfrm>
            <a:off x="3898900" y="5668962"/>
            <a:ext cx="1970087" cy="582612"/>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4625" tIns="13875" rIns="4625" bIns="13875"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a:solidFill>
                  <a:schemeClr val="dk1"/>
                </a:solidFill>
                <a:latin typeface="Arial"/>
                <a:ea typeface="Arial"/>
                <a:cs typeface="Arial"/>
                <a:sym typeface="Arial"/>
              </a:rPr>
              <a:t>S3 Measurement by Sampling</a:t>
            </a:r>
            <a:endParaRPr/>
          </a:p>
        </p:txBody>
      </p:sp>
      <p:cxnSp>
        <p:nvCxnSpPr>
          <p:cNvPr id="246" name="Google Shape;246;p4"/>
          <p:cNvCxnSpPr/>
          <p:nvPr/>
        </p:nvCxnSpPr>
        <p:spPr>
          <a:xfrm rot="10800000">
            <a:off x="2306637" y="3508375"/>
            <a:ext cx="2576512" cy="2160587"/>
          </a:xfrm>
          <a:prstGeom prst="straightConnector1">
            <a:avLst/>
          </a:prstGeom>
          <a:noFill/>
          <a:ln w="44450" cap="flat" cmpd="dbl">
            <a:solidFill>
              <a:schemeClr val="dk1"/>
            </a:solidFill>
            <a:prstDash val="solid"/>
            <a:miter lim="800000"/>
            <a:headEnd type="none" w="med" len="med"/>
            <a:tailEnd type="triangle" w="med" len="med"/>
          </a:ln>
        </p:spPr>
      </p:cxnSp>
      <p:cxnSp>
        <p:nvCxnSpPr>
          <p:cNvPr id="247" name="Google Shape;247;p4"/>
          <p:cNvCxnSpPr/>
          <p:nvPr/>
        </p:nvCxnSpPr>
        <p:spPr>
          <a:xfrm>
            <a:off x="4268787" y="1312862"/>
            <a:ext cx="723900" cy="2011362"/>
          </a:xfrm>
          <a:prstGeom prst="straightConnector1">
            <a:avLst/>
          </a:prstGeom>
          <a:noFill/>
          <a:ln w="9525" cap="flat" cmpd="sng">
            <a:solidFill>
              <a:schemeClr val="dk1"/>
            </a:solidFill>
            <a:prstDash val="solid"/>
            <a:miter lim="800000"/>
            <a:headEnd type="none" w="med" len="med"/>
            <a:tailEnd type="stealth" w="lg" len="lg"/>
          </a:ln>
        </p:spPr>
      </p:cxnSp>
      <p:sp>
        <p:nvSpPr>
          <p:cNvPr id="248" name="Google Shape;248;p4"/>
          <p:cNvSpPr txBox="1"/>
          <p:nvPr/>
        </p:nvSpPr>
        <p:spPr>
          <a:xfrm>
            <a:off x="9548812" y="1270000"/>
            <a:ext cx="3197225" cy="523875"/>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O9 observed property type</a:t>
            </a:r>
            <a:endParaRPr/>
          </a:p>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(property type was observed by)</a:t>
            </a:r>
            <a:endParaRPr/>
          </a:p>
        </p:txBody>
      </p:sp>
      <p:sp>
        <p:nvSpPr>
          <p:cNvPr id="249" name="Google Shape;249;p4"/>
          <p:cNvSpPr txBox="1"/>
          <p:nvPr/>
        </p:nvSpPr>
        <p:spPr>
          <a:xfrm>
            <a:off x="9818687" y="1925637"/>
            <a:ext cx="2130425" cy="368300"/>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L="0" indent="0" algn="ctr">
              <a:buClr>
                <a:schemeClr val="dk1"/>
              </a:buClr>
              <a:buSzPts val="1800"/>
              <a:buNone/>
              <a:defRPr sz="1800" b="1">
                <a:solidFill>
                  <a:schemeClr val="dk1"/>
                </a:solidFill>
              </a:defRPr>
            </a:lvl1pPr>
          </a:lstStyle>
          <a:p>
            <a:r>
              <a:rPr lang="en-US" dirty="0"/>
              <a:t>S9 Property Type </a:t>
            </a:r>
            <a:endParaRPr dirty="0"/>
          </a:p>
        </p:txBody>
      </p:sp>
      <p:sp>
        <p:nvSpPr>
          <p:cNvPr id="250" name="Google Shape;250;p4"/>
          <p:cNvSpPr txBox="1"/>
          <p:nvPr/>
        </p:nvSpPr>
        <p:spPr>
          <a:xfrm>
            <a:off x="5127625" y="1911350"/>
            <a:ext cx="2622550" cy="368300"/>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a:solidFill>
                  <a:schemeClr val="dk1"/>
                </a:solidFill>
                <a:latin typeface="Arial"/>
                <a:ea typeface="Arial"/>
                <a:cs typeface="Arial"/>
                <a:sym typeface="Arial"/>
              </a:rPr>
              <a:t>S15 Observable Entity</a:t>
            </a:r>
            <a:endParaRPr/>
          </a:p>
        </p:txBody>
      </p:sp>
      <p:cxnSp>
        <p:nvCxnSpPr>
          <p:cNvPr id="251" name="Google Shape;251;p4"/>
          <p:cNvCxnSpPr/>
          <p:nvPr/>
        </p:nvCxnSpPr>
        <p:spPr>
          <a:xfrm flipH="1">
            <a:off x="6438900" y="1312862"/>
            <a:ext cx="2573337" cy="598487"/>
          </a:xfrm>
          <a:prstGeom prst="straightConnector1">
            <a:avLst/>
          </a:prstGeom>
          <a:noFill/>
          <a:ln w="9525" cap="flat" cmpd="sng">
            <a:solidFill>
              <a:schemeClr val="dk1"/>
            </a:solidFill>
            <a:prstDash val="solid"/>
            <a:miter lim="800000"/>
            <a:headEnd type="none" w="med" len="med"/>
            <a:tailEnd type="stealth" w="lg" len="lg"/>
          </a:ln>
        </p:spPr>
      </p:cxnSp>
      <p:sp>
        <p:nvSpPr>
          <p:cNvPr id="252" name="Google Shape;252;p4"/>
          <p:cNvSpPr txBox="1"/>
          <p:nvPr/>
        </p:nvSpPr>
        <p:spPr>
          <a:xfrm>
            <a:off x="6851650" y="1298575"/>
            <a:ext cx="1881187" cy="522287"/>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O8 observed</a:t>
            </a:r>
            <a:endParaRPr/>
          </a:p>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(was observed by)</a:t>
            </a:r>
            <a:endParaRPr/>
          </a:p>
        </p:txBody>
      </p:sp>
      <p:cxnSp>
        <p:nvCxnSpPr>
          <p:cNvPr id="256" name="Google Shape;256;p4"/>
          <p:cNvCxnSpPr/>
          <p:nvPr/>
        </p:nvCxnSpPr>
        <p:spPr>
          <a:xfrm rot="10800000" flipH="1">
            <a:off x="4737100" y="3508375"/>
            <a:ext cx="1674812" cy="831850"/>
          </a:xfrm>
          <a:prstGeom prst="straightConnector1">
            <a:avLst/>
          </a:prstGeom>
          <a:noFill/>
          <a:ln w="44450" cap="flat" cmpd="dbl">
            <a:solidFill>
              <a:schemeClr val="dk1"/>
            </a:solidFill>
            <a:prstDash val="solid"/>
            <a:miter lim="800000"/>
            <a:headEnd type="none" w="med" len="med"/>
            <a:tailEnd type="triangle" w="med" len="med"/>
          </a:ln>
        </p:spPr>
      </p:cxnSp>
      <p:cxnSp>
        <p:nvCxnSpPr>
          <p:cNvPr id="257" name="Google Shape;257;p4"/>
          <p:cNvCxnSpPr/>
          <p:nvPr/>
        </p:nvCxnSpPr>
        <p:spPr>
          <a:xfrm rot="10800000">
            <a:off x="6438900" y="2279650"/>
            <a:ext cx="1587500" cy="1044575"/>
          </a:xfrm>
          <a:prstGeom prst="straightConnector1">
            <a:avLst/>
          </a:prstGeom>
          <a:noFill/>
          <a:ln w="9525" cap="flat" cmpd="sng">
            <a:solidFill>
              <a:schemeClr val="dk1"/>
            </a:solidFill>
            <a:prstDash val="solid"/>
            <a:miter lim="800000"/>
            <a:headEnd type="none" w="med" len="med"/>
            <a:tailEnd type="stealth" w="lg" len="lg"/>
          </a:ln>
        </p:spPr>
      </p:cxnSp>
      <p:sp>
        <p:nvSpPr>
          <p:cNvPr id="258" name="Google Shape;258;p4"/>
          <p:cNvSpPr txBox="1"/>
          <p:nvPr/>
        </p:nvSpPr>
        <p:spPr>
          <a:xfrm>
            <a:off x="6899275" y="2278062"/>
            <a:ext cx="2066925" cy="522287"/>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O24 measured</a:t>
            </a:r>
            <a:endParaRPr/>
          </a:p>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(was measured by)</a:t>
            </a:r>
            <a:endParaRPr/>
          </a:p>
        </p:txBody>
      </p:sp>
      <p:cxnSp>
        <p:nvCxnSpPr>
          <p:cNvPr id="259" name="Google Shape;259;p4"/>
          <p:cNvCxnSpPr/>
          <p:nvPr/>
        </p:nvCxnSpPr>
        <p:spPr>
          <a:xfrm rot="10800000" flipH="1">
            <a:off x="6411912" y="2279650"/>
            <a:ext cx="26987" cy="860425"/>
          </a:xfrm>
          <a:prstGeom prst="straightConnector1">
            <a:avLst/>
          </a:prstGeom>
          <a:noFill/>
          <a:ln w="44450" cap="flat" cmpd="dbl">
            <a:solidFill>
              <a:schemeClr val="dk1"/>
            </a:solidFill>
            <a:prstDash val="dash"/>
            <a:miter lim="800000"/>
            <a:headEnd type="none" w="med" len="med"/>
            <a:tailEnd type="triangle" w="med" len="med"/>
          </a:ln>
        </p:spPr>
      </p:cxnSp>
      <p:sp>
        <p:nvSpPr>
          <p:cNvPr id="260" name="Google Shape;260;p4"/>
          <p:cNvSpPr txBox="1"/>
          <p:nvPr/>
        </p:nvSpPr>
        <p:spPr>
          <a:xfrm>
            <a:off x="8026400" y="3138487"/>
            <a:ext cx="2146300" cy="369887"/>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a:solidFill>
                  <a:schemeClr val="dk1"/>
                </a:solidFill>
                <a:latin typeface="Arial"/>
                <a:ea typeface="Arial"/>
                <a:cs typeface="Arial"/>
                <a:sym typeface="Arial"/>
              </a:rPr>
              <a:t>S21 Measurement</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65"/>
        <p:cNvGrpSpPr/>
        <p:nvPr/>
      </p:nvGrpSpPr>
      <p:grpSpPr>
        <a:xfrm>
          <a:off x="0" y="0"/>
          <a:ext cx="0" cy="0"/>
          <a:chOff x="0" y="0"/>
          <a:chExt cx="0" cy="0"/>
        </a:xfrm>
      </p:grpSpPr>
      <p:sp>
        <p:nvSpPr>
          <p:cNvPr id="266" name="Google Shape;266;p5"/>
          <p:cNvSpPr txBox="1"/>
          <p:nvPr/>
        </p:nvSpPr>
        <p:spPr>
          <a:xfrm>
            <a:off x="3668712" y="2808287"/>
            <a:ext cx="1727200" cy="369887"/>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a:solidFill>
                  <a:schemeClr val="dk1"/>
                </a:solidFill>
                <a:latin typeface="Arial"/>
                <a:ea typeface="Arial"/>
                <a:cs typeface="Arial"/>
                <a:sym typeface="Arial"/>
              </a:rPr>
              <a:t>S18 Alteration</a:t>
            </a:r>
            <a:endParaRPr/>
          </a:p>
        </p:txBody>
      </p:sp>
      <p:sp>
        <p:nvSpPr>
          <p:cNvPr id="267" name="Google Shape;267;p5"/>
          <p:cNvSpPr txBox="1"/>
          <p:nvPr/>
        </p:nvSpPr>
        <p:spPr>
          <a:xfrm>
            <a:off x="1971675" y="3822700"/>
            <a:ext cx="2620962" cy="369887"/>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a:solidFill>
                  <a:schemeClr val="dk1"/>
                </a:solidFill>
                <a:latin typeface="Arial"/>
                <a:ea typeface="Arial"/>
                <a:cs typeface="Arial"/>
                <a:sym typeface="Arial"/>
              </a:rPr>
              <a:t>S17  Physical Genesis</a:t>
            </a:r>
            <a:endParaRPr/>
          </a:p>
        </p:txBody>
      </p:sp>
      <p:cxnSp>
        <p:nvCxnSpPr>
          <p:cNvPr id="268" name="Google Shape;268;p5"/>
          <p:cNvCxnSpPr/>
          <p:nvPr/>
        </p:nvCxnSpPr>
        <p:spPr>
          <a:xfrm rot="10800000">
            <a:off x="1866900" y="3178175"/>
            <a:ext cx="1416050" cy="644525"/>
          </a:xfrm>
          <a:prstGeom prst="straightConnector1">
            <a:avLst/>
          </a:prstGeom>
          <a:noFill/>
          <a:ln w="44450" cap="flat" cmpd="dbl">
            <a:solidFill>
              <a:schemeClr val="dk1"/>
            </a:solidFill>
            <a:prstDash val="solid"/>
            <a:miter lim="800000"/>
            <a:headEnd type="none" w="med" len="med"/>
            <a:tailEnd type="triangle" w="med" len="med"/>
          </a:ln>
        </p:spPr>
      </p:cxnSp>
      <p:sp>
        <p:nvSpPr>
          <p:cNvPr id="269" name="Google Shape;269;p5"/>
          <p:cNvSpPr txBox="1"/>
          <p:nvPr/>
        </p:nvSpPr>
        <p:spPr>
          <a:xfrm>
            <a:off x="201612" y="2808287"/>
            <a:ext cx="3332162" cy="369887"/>
          </a:xfrm>
          <a:prstGeom prst="rect">
            <a:avLst/>
          </a:prstGeom>
          <a:gradFill>
            <a:gsLst>
              <a:gs pos="0">
                <a:srgbClr val="97C9F3"/>
              </a:gs>
              <a:gs pos="50000">
                <a:schemeClr val="lt1"/>
              </a:gs>
              <a:gs pos="100000">
                <a:srgbClr val="97C9F3"/>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a:solidFill>
                  <a:schemeClr val="dk1"/>
                </a:solidFill>
                <a:latin typeface="Arial"/>
                <a:ea typeface="Arial"/>
                <a:cs typeface="Arial"/>
                <a:sym typeface="Arial"/>
              </a:rPr>
              <a:t>E63 Beginning of Existence</a:t>
            </a:r>
            <a:endParaRPr/>
          </a:p>
        </p:txBody>
      </p:sp>
      <p:sp>
        <p:nvSpPr>
          <p:cNvPr id="270" name="Google Shape;270;p5"/>
          <p:cNvSpPr txBox="1"/>
          <p:nvPr/>
        </p:nvSpPr>
        <p:spPr>
          <a:xfrm>
            <a:off x="11961812" y="7091362"/>
            <a:ext cx="579437" cy="488950"/>
          </a:xfrm>
          <a:prstGeom prst="rect">
            <a:avLst/>
          </a:prstGeom>
          <a:noFill/>
          <a:ln>
            <a:noFill/>
          </a:ln>
        </p:spPr>
        <p:txBody>
          <a:bodyPr spcFirstLastPara="1" wrap="square" lIns="117650" tIns="58825" rIns="117650" bIns="58825" anchor="t" anchorCtr="0">
            <a:noAutofit/>
          </a:bodyPr>
          <a:lstStyle/>
          <a:p>
            <a:pPr marL="0" marR="0" lvl="0" indent="0" algn="l" rtl="0">
              <a:lnSpc>
                <a:spcPct val="100000"/>
              </a:lnSpc>
              <a:spcBef>
                <a:spcPts val="0"/>
              </a:spcBef>
              <a:spcAft>
                <a:spcPts val="0"/>
              </a:spcAft>
              <a:buClr>
                <a:schemeClr val="dk2"/>
              </a:buClr>
              <a:buSzPts val="1200"/>
              <a:buFont typeface="Arial"/>
              <a:buNone/>
            </a:pPr>
            <a:fld id="{00000000-1234-1234-1234-123412341234}" type="slidenum">
              <a:rPr lang="en-US" sz="1200" b="0" i="0" u="none">
                <a:solidFill>
                  <a:schemeClr val="dk2"/>
                </a:solidFill>
                <a:latin typeface="Arial"/>
                <a:ea typeface="Arial"/>
                <a:cs typeface="Arial"/>
                <a:sym typeface="Arial"/>
              </a:rPr>
              <a:t>5</a:t>
            </a:fld>
            <a:endParaRPr/>
          </a:p>
        </p:txBody>
      </p:sp>
      <p:cxnSp>
        <p:nvCxnSpPr>
          <p:cNvPr id="271" name="Google Shape;271;p5"/>
          <p:cNvCxnSpPr/>
          <p:nvPr/>
        </p:nvCxnSpPr>
        <p:spPr>
          <a:xfrm rot="10800000" flipH="1">
            <a:off x="3282950" y="3178175"/>
            <a:ext cx="1249362" cy="644525"/>
          </a:xfrm>
          <a:prstGeom prst="straightConnector1">
            <a:avLst/>
          </a:prstGeom>
          <a:noFill/>
          <a:ln w="44450" cap="flat" cmpd="dbl">
            <a:solidFill>
              <a:schemeClr val="dk1"/>
            </a:solidFill>
            <a:prstDash val="solid"/>
            <a:miter lim="800000"/>
            <a:headEnd type="none" w="med" len="med"/>
            <a:tailEnd type="triangle" w="med" len="med"/>
          </a:ln>
        </p:spPr>
      </p:cxnSp>
      <p:sp>
        <p:nvSpPr>
          <p:cNvPr id="272" name="Google Shape;272;p5"/>
          <p:cNvSpPr txBox="1"/>
          <p:nvPr/>
        </p:nvSpPr>
        <p:spPr>
          <a:xfrm>
            <a:off x="3938587" y="1762125"/>
            <a:ext cx="1158875" cy="369887"/>
          </a:xfrm>
          <a:prstGeom prst="rect">
            <a:avLst/>
          </a:prstGeom>
          <a:gradFill>
            <a:gsLst>
              <a:gs pos="0">
                <a:srgbClr val="97C9F3"/>
              </a:gs>
              <a:gs pos="50000">
                <a:schemeClr val="lt1"/>
              </a:gs>
              <a:gs pos="100000">
                <a:srgbClr val="97C9F3"/>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a:solidFill>
                  <a:schemeClr val="dk1"/>
                </a:solidFill>
                <a:latin typeface="Arial"/>
                <a:ea typeface="Arial"/>
                <a:cs typeface="Arial"/>
                <a:sym typeface="Arial"/>
              </a:rPr>
              <a:t>E5 Event</a:t>
            </a:r>
            <a:endParaRPr/>
          </a:p>
        </p:txBody>
      </p:sp>
      <p:cxnSp>
        <p:nvCxnSpPr>
          <p:cNvPr id="273" name="Google Shape;273;p5"/>
          <p:cNvCxnSpPr/>
          <p:nvPr/>
        </p:nvCxnSpPr>
        <p:spPr>
          <a:xfrm rot="10800000">
            <a:off x="4518025" y="2132012"/>
            <a:ext cx="14287" cy="676275"/>
          </a:xfrm>
          <a:prstGeom prst="straightConnector1">
            <a:avLst/>
          </a:prstGeom>
          <a:noFill/>
          <a:ln w="44450" cap="flat" cmpd="dbl">
            <a:solidFill>
              <a:schemeClr val="dk1"/>
            </a:solidFill>
            <a:prstDash val="solid"/>
            <a:miter lim="800000"/>
            <a:headEnd type="none" w="med" len="med"/>
            <a:tailEnd type="triangle" w="med" len="med"/>
          </a:ln>
        </p:spPr>
      </p:cxnSp>
      <p:cxnSp>
        <p:nvCxnSpPr>
          <p:cNvPr id="274" name="Google Shape;274;p5"/>
          <p:cNvCxnSpPr>
            <a:stCxn id="267" idx="2"/>
            <a:endCxn id="275" idx="0"/>
          </p:cNvCxnSpPr>
          <p:nvPr/>
        </p:nvCxnSpPr>
        <p:spPr>
          <a:xfrm rot="-5400000" flipH="1">
            <a:off x="4325556" y="3149187"/>
            <a:ext cx="1638300" cy="3725100"/>
          </a:xfrm>
          <a:prstGeom prst="curvedConnector3">
            <a:avLst>
              <a:gd name="adj1" fmla="val 59274"/>
            </a:avLst>
          </a:prstGeom>
          <a:noFill/>
          <a:ln w="9525" cap="flat" cmpd="sng">
            <a:solidFill>
              <a:schemeClr val="dk1"/>
            </a:solidFill>
            <a:prstDash val="solid"/>
            <a:miter lim="800000"/>
            <a:headEnd type="none" w="med" len="med"/>
            <a:tailEnd type="stealth" w="lg" len="lg"/>
          </a:ln>
        </p:spPr>
      </p:cxnSp>
      <p:sp>
        <p:nvSpPr>
          <p:cNvPr id="276" name="Google Shape;276;p5"/>
          <p:cNvSpPr txBox="1"/>
          <p:nvPr/>
        </p:nvSpPr>
        <p:spPr>
          <a:xfrm>
            <a:off x="4291012" y="5002212"/>
            <a:ext cx="1957387" cy="523875"/>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O17 generated</a:t>
            </a:r>
            <a:endParaRPr/>
          </a:p>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(was generated by)</a:t>
            </a:r>
            <a:endParaRPr/>
          </a:p>
        </p:txBody>
      </p:sp>
      <p:sp>
        <p:nvSpPr>
          <p:cNvPr id="277" name="Google Shape;277;p5"/>
          <p:cNvSpPr txBox="1"/>
          <p:nvPr/>
        </p:nvSpPr>
        <p:spPr>
          <a:xfrm>
            <a:off x="5419725" y="3084512"/>
            <a:ext cx="1685925" cy="523875"/>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O18 altered</a:t>
            </a:r>
            <a:endParaRPr/>
          </a:p>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(was altered by)</a:t>
            </a:r>
            <a:endParaRPr/>
          </a:p>
        </p:txBody>
      </p:sp>
      <p:cxnSp>
        <p:nvCxnSpPr>
          <p:cNvPr id="278" name="Google Shape;278;p5"/>
          <p:cNvCxnSpPr/>
          <p:nvPr/>
        </p:nvCxnSpPr>
        <p:spPr>
          <a:xfrm rot="10800000">
            <a:off x="4518162" y="1762075"/>
            <a:ext cx="579300" cy="184200"/>
          </a:xfrm>
          <a:prstGeom prst="curvedConnector4">
            <a:avLst>
              <a:gd name="adj1" fmla="val -8521"/>
              <a:gd name="adj2" fmla="val 294463"/>
            </a:avLst>
          </a:prstGeom>
          <a:noFill/>
          <a:ln w="9525" cap="flat" cmpd="sng">
            <a:solidFill>
              <a:schemeClr val="dk1"/>
            </a:solidFill>
            <a:prstDash val="solid"/>
            <a:miter lim="800000"/>
            <a:headEnd type="none" w="med" len="med"/>
            <a:tailEnd type="stealth" w="lg" len="lg"/>
          </a:ln>
        </p:spPr>
      </p:cxnSp>
      <p:sp>
        <p:nvSpPr>
          <p:cNvPr id="279" name="Google Shape;279;p5"/>
          <p:cNvSpPr txBox="1"/>
          <p:nvPr/>
        </p:nvSpPr>
        <p:spPr>
          <a:xfrm>
            <a:off x="4291012" y="1008062"/>
            <a:ext cx="1684337" cy="523875"/>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O13 triggers</a:t>
            </a:r>
            <a:endParaRPr/>
          </a:p>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(is triggered by)</a:t>
            </a:r>
            <a:endParaRPr/>
          </a:p>
        </p:txBody>
      </p:sp>
      <p:sp>
        <p:nvSpPr>
          <p:cNvPr id="280" name="Google Shape;280;p5"/>
          <p:cNvSpPr txBox="1"/>
          <p:nvPr/>
        </p:nvSpPr>
        <p:spPr>
          <a:xfrm>
            <a:off x="-180975" y="-158750"/>
            <a:ext cx="4119562" cy="87153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chemeClr val="dk1"/>
              </a:buClr>
              <a:buSzPts val="3000"/>
              <a:buFont typeface="Arial"/>
              <a:buNone/>
            </a:pPr>
            <a:r>
              <a:rPr lang="en-US" sz="3000" b="0" i="1" u="none">
                <a:solidFill>
                  <a:schemeClr val="dk1"/>
                </a:solidFill>
                <a:latin typeface="Arial"/>
                <a:ea typeface="Arial"/>
                <a:cs typeface="Arial"/>
                <a:sym typeface="Arial"/>
              </a:rPr>
              <a:t>S17 Physical Genesis</a:t>
            </a:r>
            <a:endParaRPr/>
          </a:p>
        </p:txBody>
      </p:sp>
      <p:sp>
        <p:nvSpPr>
          <p:cNvPr id="281" name="Google Shape;281;p5"/>
          <p:cNvSpPr txBox="1"/>
          <p:nvPr/>
        </p:nvSpPr>
        <p:spPr>
          <a:xfrm>
            <a:off x="9953625" y="1709737"/>
            <a:ext cx="1876425" cy="368300"/>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a:solidFill>
                  <a:schemeClr val="dk1"/>
                </a:solidFill>
                <a:latin typeface="Arial"/>
                <a:ea typeface="Arial"/>
                <a:cs typeface="Arial"/>
                <a:sym typeface="Arial"/>
              </a:rPr>
              <a:t>S4 Observation</a:t>
            </a:r>
            <a:endParaRPr/>
          </a:p>
        </p:txBody>
      </p:sp>
      <p:sp>
        <p:nvSpPr>
          <p:cNvPr id="275" name="Google Shape;275;p5"/>
          <p:cNvSpPr txBox="1"/>
          <p:nvPr/>
        </p:nvSpPr>
        <p:spPr>
          <a:xfrm>
            <a:off x="5670550" y="5830887"/>
            <a:ext cx="2673350" cy="369887"/>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a:solidFill>
                  <a:schemeClr val="dk1"/>
                </a:solidFill>
                <a:latin typeface="Arial"/>
                <a:ea typeface="Arial"/>
                <a:cs typeface="Arial"/>
                <a:sym typeface="Arial"/>
              </a:rPr>
              <a:t>S22 Segment of Matter</a:t>
            </a:r>
            <a:endParaRPr/>
          </a:p>
        </p:txBody>
      </p:sp>
      <p:sp>
        <p:nvSpPr>
          <p:cNvPr id="282" name="Google Shape;282;p5"/>
          <p:cNvSpPr txBox="1"/>
          <p:nvPr/>
        </p:nvSpPr>
        <p:spPr>
          <a:xfrm>
            <a:off x="10163175" y="700087"/>
            <a:ext cx="1408112" cy="369887"/>
          </a:xfrm>
          <a:prstGeom prst="rect">
            <a:avLst/>
          </a:prstGeom>
          <a:gradFill>
            <a:gsLst>
              <a:gs pos="0">
                <a:srgbClr val="97C9F3"/>
              </a:gs>
              <a:gs pos="50000">
                <a:schemeClr val="lt1"/>
              </a:gs>
              <a:gs pos="100000">
                <a:srgbClr val="97C9F3"/>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a:solidFill>
                  <a:schemeClr val="dk1"/>
                </a:solidFill>
                <a:latin typeface="Arial"/>
                <a:ea typeface="Arial"/>
                <a:cs typeface="Arial"/>
                <a:sym typeface="Arial"/>
              </a:rPr>
              <a:t>E7 Activity</a:t>
            </a:r>
            <a:endParaRPr/>
          </a:p>
        </p:txBody>
      </p:sp>
      <p:cxnSp>
        <p:nvCxnSpPr>
          <p:cNvPr id="283" name="Google Shape;283;p5"/>
          <p:cNvCxnSpPr/>
          <p:nvPr/>
        </p:nvCxnSpPr>
        <p:spPr>
          <a:xfrm rot="10800000">
            <a:off x="10866437" y="1069975"/>
            <a:ext cx="25400" cy="639762"/>
          </a:xfrm>
          <a:prstGeom prst="straightConnector1">
            <a:avLst/>
          </a:prstGeom>
          <a:noFill/>
          <a:ln w="44450" cap="flat" cmpd="dbl">
            <a:solidFill>
              <a:schemeClr val="dk1"/>
            </a:solidFill>
            <a:prstDash val="solid"/>
            <a:miter lim="800000"/>
            <a:headEnd type="none" w="med" len="med"/>
            <a:tailEnd type="triangle" w="med" len="med"/>
          </a:ln>
        </p:spPr>
      </p:cxnSp>
      <p:cxnSp>
        <p:nvCxnSpPr>
          <p:cNvPr id="284" name="Google Shape;284;p5"/>
          <p:cNvCxnSpPr/>
          <p:nvPr/>
        </p:nvCxnSpPr>
        <p:spPr>
          <a:xfrm flipH="1" flipV="1">
            <a:off x="7105650" y="4219575"/>
            <a:ext cx="23812" cy="1625600"/>
          </a:xfrm>
          <a:prstGeom prst="straightConnector1">
            <a:avLst/>
          </a:prstGeom>
          <a:noFill/>
          <a:ln w="44450" cap="flat" cmpd="dbl">
            <a:solidFill>
              <a:schemeClr val="dk1"/>
            </a:solidFill>
            <a:prstDash val="dash"/>
            <a:miter lim="800000"/>
            <a:headEnd type="none" w="med" len="med"/>
            <a:tailEnd type="triangle" w="med" len="med"/>
          </a:ln>
        </p:spPr>
      </p:cxnSp>
      <p:cxnSp>
        <p:nvCxnSpPr>
          <p:cNvPr id="285" name="Google Shape;285;p5"/>
          <p:cNvCxnSpPr/>
          <p:nvPr/>
        </p:nvCxnSpPr>
        <p:spPr>
          <a:xfrm flipH="1">
            <a:off x="7007225" y="2982912"/>
            <a:ext cx="2638425" cy="839787"/>
          </a:xfrm>
          <a:prstGeom prst="straightConnector1">
            <a:avLst/>
          </a:prstGeom>
          <a:noFill/>
          <a:ln w="9525" cap="flat" cmpd="sng">
            <a:solidFill>
              <a:schemeClr val="dk1"/>
            </a:solidFill>
            <a:prstDash val="solid"/>
            <a:miter lim="800000"/>
            <a:headEnd type="none" w="med" len="med"/>
            <a:tailEnd type="stealth" w="lg" len="lg"/>
          </a:ln>
        </p:spPr>
      </p:cxnSp>
      <p:cxnSp>
        <p:nvCxnSpPr>
          <p:cNvPr id="286" name="Google Shape;286;p5"/>
          <p:cNvCxnSpPr/>
          <p:nvPr/>
        </p:nvCxnSpPr>
        <p:spPr>
          <a:xfrm rot="10800000">
            <a:off x="8539162" y="2208212"/>
            <a:ext cx="1106487" cy="774700"/>
          </a:xfrm>
          <a:prstGeom prst="straightConnector1">
            <a:avLst/>
          </a:prstGeom>
          <a:noFill/>
          <a:ln w="9525" cap="flat" cmpd="sng">
            <a:solidFill>
              <a:schemeClr val="dk1"/>
            </a:solidFill>
            <a:prstDash val="solid"/>
            <a:miter lim="800000"/>
            <a:headEnd type="none" w="med" len="med"/>
            <a:tailEnd type="stealth" w="lg" len="lg"/>
          </a:ln>
        </p:spPr>
      </p:cxnSp>
      <p:sp>
        <p:nvSpPr>
          <p:cNvPr id="287" name="Google Shape;287;p5"/>
          <p:cNvSpPr txBox="1"/>
          <p:nvPr/>
        </p:nvSpPr>
        <p:spPr>
          <a:xfrm>
            <a:off x="8639175" y="2208212"/>
            <a:ext cx="2322512" cy="523875"/>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O21 encountered at</a:t>
            </a:r>
            <a:endParaRPr/>
          </a:p>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(witnessed encounter)</a:t>
            </a:r>
            <a:endParaRPr/>
          </a:p>
        </p:txBody>
      </p:sp>
      <p:sp>
        <p:nvSpPr>
          <p:cNvPr id="288" name="Google Shape;288;p5"/>
          <p:cNvSpPr txBox="1"/>
          <p:nvPr/>
        </p:nvSpPr>
        <p:spPr>
          <a:xfrm>
            <a:off x="7170737" y="3060700"/>
            <a:ext cx="2782887" cy="522287"/>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O19 encountered object</a:t>
            </a:r>
            <a:endParaRPr/>
          </a:p>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(was object encountered at)</a:t>
            </a:r>
            <a:endParaRPr/>
          </a:p>
        </p:txBody>
      </p:sp>
      <p:sp>
        <p:nvSpPr>
          <p:cNvPr id="289" name="Google Shape;289;p5"/>
          <p:cNvSpPr txBox="1"/>
          <p:nvPr/>
        </p:nvSpPr>
        <p:spPr>
          <a:xfrm>
            <a:off x="9645650" y="2797175"/>
            <a:ext cx="2493962" cy="369887"/>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a:solidFill>
                  <a:schemeClr val="dk1"/>
                </a:solidFill>
                <a:latin typeface="Arial"/>
                <a:ea typeface="Arial"/>
                <a:cs typeface="Arial"/>
                <a:sym typeface="Arial"/>
              </a:rPr>
              <a:t>S19 Encounter Event</a:t>
            </a:r>
            <a:endParaRPr/>
          </a:p>
        </p:txBody>
      </p:sp>
      <p:sp>
        <p:nvSpPr>
          <p:cNvPr id="290" name="Google Shape;290;p5"/>
          <p:cNvSpPr txBox="1"/>
          <p:nvPr/>
        </p:nvSpPr>
        <p:spPr>
          <a:xfrm>
            <a:off x="5864225" y="3822700"/>
            <a:ext cx="2287587" cy="369887"/>
          </a:xfrm>
          <a:prstGeom prst="rect">
            <a:avLst/>
          </a:prstGeom>
          <a:gradFill>
            <a:gsLst>
              <a:gs pos="0">
                <a:srgbClr val="97C9F3"/>
              </a:gs>
              <a:gs pos="50000">
                <a:schemeClr val="lt1"/>
              </a:gs>
              <a:gs pos="100000">
                <a:srgbClr val="97C9F3"/>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a:solidFill>
                  <a:schemeClr val="dk1"/>
                </a:solidFill>
                <a:latin typeface="Arial"/>
                <a:ea typeface="Arial"/>
                <a:cs typeface="Arial"/>
                <a:sym typeface="Arial"/>
              </a:rPr>
              <a:t>E18 Physical Thing</a:t>
            </a:r>
            <a:endParaRPr/>
          </a:p>
        </p:txBody>
      </p:sp>
      <p:cxnSp>
        <p:nvCxnSpPr>
          <p:cNvPr id="291" name="Google Shape;291;p5"/>
          <p:cNvCxnSpPr/>
          <p:nvPr/>
        </p:nvCxnSpPr>
        <p:spPr>
          <a:xfrm>
            <a:off x="4532312" y="3178175"/>
            <a:ext cx="2474912" cy="644525"/>
          </a:xfrm>
          <a:prstGeom prst="straightConnector1">
            <a:avLst/>
          </a:prstGeom>
          <a:noFill/>
          <a:ln w="9525" cap="flat" cmpd="sng">
            <a:solidFill>
              <a:schemeClr val="dk1"/>
            </a:solidFill>
            <a:prstDash val="solid"/>
            <a:miter lim="800000"/>
            <a:headEnd type="none" w="med" len="med"/>
            <a:tailEnd type="stealth" w="lg" len="lg"/>
          </a:ln>
        </p:spPr>
      </p:cxnSp>
      <p:sp>
        <p:nvSpPr>
          <p:cNvPr id="292" name="Google Shape;292;p5"/>
          <p:cNvSpPr txBox="1"/>
          <p:nvPr/>
        </p:nvSpPr>
        <p:spPr>
          <a:xfrm>
            <a:off x="7277100" y="2024062"/>
            <a:ext cx="1262062" cy="368300"/>
          </a:xfrm>
          <a:prstGeom prst="rect">
            <a:avLst/>
          </a:prstGeom>
          <a:gradFill>
            <a:gsLst>
              <a:gs pos="0">
                <a:srgbClr val="97C9F3"/>
              </a:gs>
              <a:gs pos="50000">
                <a:schemeClr val="lt1"/>
              </a:gs>
              <a:gs pos="100000">
                <a:srgbClr val="97C9F3"/>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a:solidFill>
                  <a:schemeClr val="dk1"/>
                </a:solidFill>
                <a:latin typeface="Arial"/>
                <a:ea typeface="Arial"/>
                <a:cs typeface="Arial"/>
                <a:sym typeface="Arial"/>
              </a:rPr>
              <a:t>E53 Place</a:t>
            </a:r>
            <a:endParaRPr/>
          </a:p>
        </p:txBody>
      </p:sp>
      <p:sp>
        <p:nvSpPr>
          <p:cNvPr id="293" name="Google Shape;293;p5"/>
          <p:cNvSpPr txBox="1"/>
          <p:nvPr/>
        </p:nvSpPr>
        <p:spPr>
          <a:xfrm>
            <a:off x="8539162" y="5715000"/>
            <a:ext cx="1731900" cy="523200"/>
          </a:xfrm>
          <a:prstGeom prst="rect">
            <a:avLst/>
          </a:prstGeom>
          <a:noFill/>
          <a:ln>
            <a:noFill/>
          </a:ln>
        </p:spPr>
        <p:txBody>
          <a:bodyPr spcFirstLastPara="1" wrap="square" lIns="91425" tIns="45700" rIns="91425" bIns="45700" anchor="ctr" anchorCtr="0">
            <a:spAutoFit/>
          </a:bodyPr>
          <a:lstStyle>
            <a:defPPr marR="0" lvl="0" algn="l" rtl="0">
              <a:lnSpc>
                <a:spcPct val="100000"/>
              </a:lnSpc>
              <a:spcBef>
                <a:spcPts val="0"/>
              </a:spcBef>
              <a:spcAft>
                <a:spcPts val="0"/>
              </a:spcAft>
            </a:defPPr>
            <a:lvl1pPr marL="0" indent="0">
              <a:buClr>
                <a:schemeClr val="dk1"/>
              </a:buClr>
              <a:buSzPts val="1400"/>
              <a:buFont typeface="Tahoma"/>
              <a:buNone/>
              <a:defRPr b="1">
                <a:solidFill>
                  <a:schemeClr val="dk1"/>
                </a:solidFill>
                <a:latin typeface="Tahoma"/>
                <a:ea typeface="Tahoma"/>
                <a:cs typeface="Tahoma"/>
              </a:defRPr>
            </a:lvl1pPr>
          </a:lstStyle>
          <a:p>
            <a:r>
              <a:rPr lang="en-US" dirty="0">
                <a:sym typeface="Tahoma"/>
              </a:rPr>
              <a:t>O25 contains</a:t>
            </a:r>
            <a:endParaRPr dirty="0"/>
          </a:p>
          <a:p>
            <a:r>
              <a:rPr lang="en-US" dirty="0">
                <a:sym typeface="Tahoma"/>
              </a:rPr>
              <a:t>(is contained in)</a:t>
            </a:r>
            <a:endParaRPr dirty="0"/>
          </a:p>
        </p:txBody>
      </p:sp>
      <p:cxnSp>
        <p:nvCxnSpPr>
          <p:cNvPr id="294" name="Google Shape;294;p5"/>
          <p:cNvCxnSpPr>
            <a:stCxn id="275" idx="3"/>
            <a:endCxn id="295" idx="1"/>
          </p:cNvCxnSpPr>
          <p:nvPr/>
        </p:nvCxnSpPr>
        <p:spPr>
          <a:xfrm rot="10800000" flipH="1">
            <a:off x="8343900" y="4847331"/>
            <a:ext cx="868500" cy="1168500"/>
          </a:xfrm>
          <a:prstGeom prst="curvedConnector3">
            <a:avLst>
              <a:gd name="adj1" fmla="val 49992"/>
            </a:avLst>
          </a:prstGeom>
          <a:noFill/>
          <a:ln w="9525" cap="flat" cmpd="sng">
            <a:solidFill>
              <a:schemeClr val="dk1"/>
            </a:solidFill>
            <a:prstDash val="solid"/>
            <a:miter lim="800000"/>
            <a:headEnd type="none" w="med" len="med"/>
            <a:tailEnd type="stealth" w="lg" len="lg"/>
          </a:ln>
        </p:spPr>
      </p:cxnSp>
      <p:cxnSp>
        <p:nvCxnSpPr>
          <p:cNvPr id="296" name="Google Shape;296;p5"/>
          <p:cNvCxnSpPr/>
          <p:nvPr/>
        </p:nvCxnSpPr>
        <p:spPr>
          <a:xfrm rot="10800000">
            <a:off x="8489950" y="2459037"/>
            <a:ext cx="2373312" cy="2308225"/>
          </a:xfrm>
          <a:prstGeom prst="straightConnector1">
            <a:avLst/>
          </a:prstGeom>
          <a:noFill/>
          <a:ln w="44450" cap="flat" cmpd="dbl">
            <a:solidFill>
              <a:schemeClr val="dk1"/>
            </a:solidFill>
            <a:prstDash val="solid"/>
            <a:miter lim="800000"/>
            <a:headEnd type="none" w="med" len="med"/>
            <a:tailEnd type="triangle" w="med" len="med"/>
          </a:ln>
        </p:spPr>
      </p:cxnSp>
      <p:cxnSp>
        <p:nvCxnSpPr>
          <p:cNvPr id="297" name="Google Shape;297;p5"/>
          <p:cNvCxnSpPr/>
          <p:nvPr/>
        </p:nvCxnSpPr>
        <p:spPr>
          <a:xfrm rot="10800000">
            <a:off x="10891837" y="2078037"/>
            <a:ext cx="0" cy="719137"/>
          </a:xfrm>
          <a:prstGeom prst="straightConnector1">
            <a:avLst/>
          </a:prstGeom>
          <a:noFill/>
          <a:ln w="44450" cap="flat" cmpd="dbl">
            <a:solidFill>
              <a:schemeClr val="dk1"/>
            </a:solidFill>
            <a:prstDash val="solid"/>
            <a:miter lim="800000"/>
            <a:headEnd type="none" w="med" len="med"/>
            <a:tailEnd type="triangle" w="med" len="med"/>
          </a:ln>
        </p:spPr>
      </p:cxnSp>
      <p:sp>
        <p:nvSpPr>
          <p:cNvPr id="298" name="Google Shape;298;p5"/>
          <p:cNvSpPr txBox="1"/>
          <p:nvPr/>
        </p:nvSpPr>
        <p:spPr>
          <a:xfrm>
            <a:off x="792162" y="4662487"/>
            <a:ext cx="2544762" cy="369887"/>
          </a:xfrm>
          <a:prstGeom prst="rect">
            <a:avLst/>
          </a:prstGeom>
          <a:gradFill>
            <a:gsLst>
              <a:gs pos="0">
                <a:srgbClr val="97C9F3"/>
              </a:gs>
              <a:gs pos="50000">
                <a:schemeClr val="lt1"/>
              </a:gs>
              <a:gs pos="100000">
                <a:srgbClr val="97C9F3"/>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a:solidFill>
                  <a:schemeClr val="dk1"/>
                </a:solidFill>
                <a:latin typeface="Arial"/>
                <a:ea typeface="Arial"/>
                <a:cs typeface="Arial"/>
                <a:sym typeface="Arial"/>
              </a:rPr>
              <a:t>E12 Production</a:t>
            </a:r>
            <a:endParaRPr/>
          </a:p>
        </p:txBody>
      </p:sp>
      <p:cxnSp>
        <p:nvCxnSpPr>
          <p:cNvPr id="299" name="Google Shape;299;p5"/>
          <p:cNvCxnSpPr/>
          <p:nvPr/>
        </p:nvCxnSpPr>
        <p:spPr>
          <a:xfrm rot="10800000" flipH="1">
            <a:off x="2438400" y="4219575"/>
            <a:ext cx="490537" cy="442912"/>
          </a:xfrm>
          <a:prstGeom prst="straightConnector1">
            <a:avLst/>
          </a:prstGeom>
          <a:noFill/>
          <a:ln w="44450" cap="flat" cmpd="dbl">
            <a:solidFill>
              <a:schemeClr val="dk1"/>
            </a:solidFill>
            <a:prstDash val="solid"/>
            <a:miter lim="800000"/>
            <a:headEnd type="none" w="med" len="med"/>
            <a:tailEnd type="triangle" w="med" len="med"/>
          </a:ln>
        </p:spPr>
      </p:cxnSp>
      <p:sp>
        <p:nvSpPr>
          <p:cNvPr id="295" name="Google Shape;295;p5"/>
          <p:cNvSpPr txBox="1"/>
          <p:nvPr/>
        </p:nvSpPr>
        <p:spPr>
          <a:xfrm>
            <a:off x="9212262" y="4662487"/>
            <a:ext cx="3133725" cy="369887"/>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a:solidFill>
                  <a:schemeClr val="dk1"/>
                </a:solidFill>
                <a:latin typeface="Arial"/>
                <a:ea typeface="Arial"/>
                <a:cs typeface="Arial"/>
                <a:sym typeface="Arial"/>
              </a:rPr>
              <a:t>S20 Rigid Physical Feature</a:t>
            </a:r>
            <a:endParaRPr/>
          </a:p>
        </p:txBody>
      </p:sp>
      <p:cxnSp>
        <p:nvCxnSpPr>
          <p:cNvPr id="300" name="Google Shape;300;p5"/>
          <p:cNvCxnSpPr/>
          <p:nvPr/>
        </p:nvCxnSpPr>
        <p:spPr>
          <a:xfrm rot="10800000">
            <a:off x="7326312" y="4219575"/>
            <a:ext cx="3452812" cy="442912"/>
          </a:xfrm>
          <a:prstGeom prst="straightConnector1">
            <a:avLst/>
          </a:prstGeom>
          <a:noFill/>
          <a:ln w="44450" cap="flat" cmpd="dbl">
            <a:solidFill>
              <a:schemeClr val="dk1"/>
            </a:solidFill>
            <a:prstDash val="dash"/>
            <a:miter lim="800000"/>
            <a:headEnd type="none" w="med" len="med"/>
            <a:tailEnd type="triangle" w="med" len="med"/>
          </a:ln>
        </p:spPr>
      </p:cxnSp>
      <p:cxnSp>
        <p:nvCxnSpPr>
          <p:cNvPr id="301" name="Google Shape;301;p5"/>
          <p:cNvCxnSpPr/>
          <p:nvPr/>
        </p:nvCxnSpPr>
        <p:spPr>
          <a:xfrm flipH="1">
            <a:off x="4411662" y="3529012"/>
            <a:ext cx="1374775" cy="1412875"/>
          </a:xfrm>
          <a:prstGeom prst="straightConnector1">
            <a:avLst/>
          </a:prstGeom>
          <a:noFill/>
          <a:ln w="38100" cap="flat" cmpd="dbl">
            <a:solidFill>
              <a:schemeClr val="dk1"/>
            </a:solidFill>
            <a:prstDash val="solid"/>
            <a:miter lim="800000"/>
            <a:headEnd type="stealth" w="med" len="med"/>
            <a:tailEnd type="none" w="med" len="med"/>
          </a:ln>
        </p:spPr>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06"/>
        <p:cNvGrpSpPr/>
        <p:nvPr/>
      </p:nvGrpSpPr>
      <p:grpSpPr>
        <a:xfrm>
          <a:off x="0" y="0"/>
          <a:ext cx="0" cy="0"/>
          <a:chOff x="0" y="0"/>
          <a:chExt cx="0" cy="0"/>
        </a:xfrm>
      </p:grpSpPr>
      <p:sp>
        <p:nvSpPr>
          <p:cNvPr id="307" name="Google Shape;307;p6"/>
          <p:cNvSpPr txBox="1"/>
          <p:nvPr/>
        </p:nvSpPr>
        <p:spPr>
          <a:xfrm>
            <a:off x="5046662" y="3448050"/>
            <a:ext cx="1941512" cy="738187"/>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O24 measured</a:t>
            </a:r>
            <a:endParaRPr/>
          </a:p>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(was measured by)</a:t>
            </a:r>
            <a:endParaRPr/>
          </a:p>
          <a:p>
            <a:pPr marL="0" marR="0" lvl="0" indent="0" algn="l" rtl="0">
              <a:lnSpc>
                <a:spcPct val="100000"/>
              </a:lnSpc>
              <a:spcBef>
                <a:spcPts val="0"/>
              </a:spcBef>
              <a:spcAft>
                <a:spcPts val="0"/>
              </a:spcAft>
              <a:buNone/>
            </a:pPr>
            <a:endParaRPr sz="1400" b="1" i="0" u="none">
              <a:solidFill>
                <a:schemeClr val="dk1"/>
              </a:solidFill>
              <a:latin typeface="Tahoma"/>
              <a:ea typeface="Tahoma"/>
              <a:cs typeface="Tahoma"/>
              <a:sym typeface="Tahoma"/>
            </a:endParaRPr>
          </a:p>
        </p:txBody>
      </p:sp>
      <p:sp>
        <p:nvSpPr>
          <p:cNvPr id="308" name="Google Shape;308;p6"/>
          <p:cNvSpPr txBox="1"/>
          <p:nvPr/>
        </p:nvSpPr>
        <p:spPr>
          <a:xfrm>
            <a:off x="4629150" y="1870075"/>
            <a:ext cx="1876425" cy="369887"/>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L="0" indent="0" algn="ctr">
              <a:buClr>
                <a:schemeClr val="dk1"/>
              </a:buClr>
              <a:buSzPts val="1800"/>
              <a:buNone/>
              <a:defRPr sz="1800" b="1">
                <a:solidFill>
                  <a:schemeClr val="dk1"/>
                </a:solidFill>
              </a:defRPr>
            </a:lvl1pPr>
          </a:lstStyle>
          <a:p>
            <a:r>
              <a:rPr lang="en-US" dirty="0"/>
              <a:t>S4 Observation</a:t>
            </a:r>
            <a:endParaRPr dirty="0"/>
          </a:p>
        </p:txBody>
      </p:sp>
      <p:sp>
        <p:nvSpPr>
          <p:cNvPr id="309" name="Google Shape;309;p6"/>
          <p:cNvSpPr txBox="1"/>
          <p:nvPr/>
        </p:nvSpPr>
        <p:spPr>
          <a:xfrm>
            <a:off x="6323012" y="3138487"/>
            <a:ext cx="2209800" cy="369887"/>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a:solidFill>
                  <a:schemeClr val="dk1"/>
                </a:solidFill>
                <a:latin typeface="Arial"/>
                <a:ea typeface="Arial"/>
                <a:cs typeface="Arial"/>
                <a:sym typeface="Arial"/>
              </a:rPr>
              <a:t>S21 Measurement </a:t>
            </a:r>
            <a:endParaRPr/>
          </a:p>
        </p:txBody>
      </p:sp>
      <p:sp>
        <p:nvSpPr>
          <p:cNvPr id="310" name="Google Shape;310;p6"/>
          <p:cNvSpPr txBox="1"/>
          <p:nvPr/>
        </p:nvSpPr>
        <p:spPr>
          <a:xfrm>
            <a:off x="8921750" y="3138487"/>
            <a:ext cx="2492400" cy="369300"/>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a:solidFill>
                  <a:schemeClr val="dk1"/>
                </a:solidFill>
                <a:latin typeface="Arial"/>
                <a:ea typeface="Arial"/>
                <a:cs typeface="Arial"/>
                <a:sym typeface="Arial"/>
              </a:rPr>
              <a:t>S19 Encounter Event</a:t>
            </a:r>
            <a:endParaRPr/>
          </a:p>
        </p:txBody>
      </p:sp>
      <p:cxnSp>
        <p:nvCxnSpPr>
          <p:cNvPr id="311" name="Google Shape;311;p6"/>
          <p:cNvCxnSpPr>
            <a:stCxn id="310" idx="0"/>
            <a:endCxn id="308" idx="2"/>
          </p:cNvCxnSpPr>
          <p:nvPr/>
        </p:nvCxnSpPr>
        <p:spPr>
          <a:xfrm rot="10800000">
            <a:off x="5567450" y="2239987"/>
            <a:ext cx="4600500" cy="898500"/>
          </a:xfrm>
          <a:prstGeom prst="straightConnector1">
            <a:avLst/>
          </a:prstGeom>
          <a:noFill/>
          <a:ln w="44450" cap="flat" cmpd="dbl">
            <a:solidFill>
              <a:schemeClr val="dk1"/>
            </a:solidFill>
            <a:prstDash val="solid"/>
            <a:miter lim="800000"/>
            <a:headEnd type="none" w="med" len="med"/>
            <a:tailEnd type="triangle" w="med" len="med"/>
          </a:ln>
        </p:spPr>
      </p:cxnSp>
      <p:cxnSp>
        <p:nvCxnSpPr>
          <p:cNvPr id="312" name="Google Shape;312;p6"/>
          <p:cNvCxnSpPr>
            <a:stCxn id="309" idx="0"/>
            <a:endCxn id="308" idx="2"/>
          </p:cNvCxnSpPr>
          <p:nvPr/>
        </p:nvCxnSpPr>
        <p:spPr>
          <a:xfrm rot="10800000">
            <a:off x="5567312" y="2239987"/>
            <a:ext cx="1860600" cy="898500"/>
          </a:xfrm>
          <a:prstGeom prst="straightConnector1">
            <a:avLst/>
          </a:prstGeom>
          <a:noFill/>
          <a:ln w="44450" cap="flat" cmpd="dbl">
            <a:solidFill>
              <a:schemeClr val="dk1"/>
            </a:solidFill>
            <a:prstDash val="solid"/>
            <a:miter lim="800000"/>
            <a:headEnd type="none" w="med" len="med"/>
            <a:tailEnd type="triangle" w="med" len="med"/>
          </a:ln>
        </p:spPr>
      </p:cxnSp>
      <p:sp>
        <p:nvSpPr>
          <p:cNvPr id="313" name="Google Shape;313;p6"/>
          <p:cNvSpPr txBox="1"/>
          <p:nvPr/>
        </p:nvSpPr>
        <p:spPr>
          <a:xfrm>
            <a:off x="5424487" y="5276850"/>
            <a:ext cx="1838325" cy="369887"/>
          </a:xfrm>
          <a:prstGeom prst="rect">
            <a:avLst/>
          </a:prstGeom>
          <a:gradFill>
            <a:gsLst>
              <a:gs pos="0">
                <a:srgbClr val="97C9F3"/>
              </a:gs>
              <a:gs pos="50000">
                <a:schemeClr val="lt1"/>
              </a:gs>
              <a:gs pos="100000">
                <a:srgbClr val="97C9F3"/>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a:solidFill>
                  <a:schemeClr val="dk1"/>
                </a:solidFill>
                <a:latin typeface="Arial"/>
                <a:ea typeface="Arial"/>
                <a:cs typeface="Arial"/>
                <a:sym typeface="Arial"/>
              </a:rPr>
              <a:t>E54 Dimension</a:t>
            </a:r>
            <a:endParaRPr/>
          </a:p>
        </p:txBody>
      </p:sp>
      <p:cxnSp>
        <p:nvCxnSpPr>
          <p:cNvPr id="315" name="Google Shape;315;p6"/>
          <p:cNvCxnSpPr/>
          <p:nvPr/>
        </p:nvCxnSpPr>
        <p:spPr>
          <a:xfrm>
            <a:off x="6505575" y="2055812"/>
            <a:ext cx="2949575" cy="7937"/>
          </a:xfrm>
          <a:prstGeom prst="straightConnector1">
            <a:avLst/>
          </a:prstGeom>
          <a:noFill/>
          <a:ln w="9525" cap="flat" cmpd="sng">
            <a:solidFill>
              <a:schemeClr val="dk1"/>
            </a:solidFill>
            <a:prstDash val="solid"/>
            <a:miter lim="800000"/>
            <a:headEnd type="none" w="med" len="med"/>
            <a:tailEnd type="stealth" w="lg" len="lg"/>
          </a:ln>
        </p:spPr>
      </p:cxnSp>
      <p:sp>
        <p:nvSpPr>
          <p:cNvPr id="316" name="Google Shape;316;p6"/>
          <p:cNvSpPr txBox="1"/>
          <p:nvPr/>
        </p:nvSpPr>
        <p:spPr>
          <a:xfrm>
            <a:off x="9455150" y="1878012"/>
            <a:ext cx="2128837" cy="369887"/>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a:solidFill>
                  <a:schemeClr val="dk1"/>
                </a:solidFill>
                <a:latin typeface="Arial"/>
                <a:ea typeface="Arial"/>
                <a:cs typeface="Arial"/>
                <a:sym typeface="Arial"/>
              </a:rPr>
              <a:t>S9 Property Type </a:t>
            </a:r>
            <a:endParaRPr/>
          </a:p>
        </p:txBody>
      </p:sp>
      <p:sp>
        <p:nvSpPr>
          <p:cNvPr id="317" name="Google Shape;317;p6"/>
          <p:cNvSpPr txBox="1"/>
          <p:nvPr/>
        </p:nvSpPr>
        <p:spPr>
          <a:xfrm>
            <a:off x="1900237" y="5299075"/>
            <a:ext cx="2840037" cy="369887"/>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a:solidFill>
                  <a:schemeClr val="dk1"/>
                </a:solidFill>
                <a:latin typeface="Arial"/>
                <a:ea typeface="Arial"/>
                <a:cs typeface="Arial"/>
                <a:sym typeface="Arial"/>
              </a:rPr>
              <a:t>S10 Material Substantial</a:t>
            </a:r>
            <a:endParaRPr/>
          </a:p>
        </p:txBody>
      </p:sp>
      <p:sp>
        <p:nvSpPr>
          <p:cNvPr id="318" name="Google Shape;318;p6"/>
          <p:cNvSpPr txBox="1"/>
          <p:nvPr/>
        </p:nvSpPr>
        <p:spPr>
          <a:xfrm>
            <a:off x="1890712" y="4545012"/>
            <a:ext cx="1287462" cy="368300"/>
          </a:xfrm>
          <a:prstGeom prst="rect">
            <a:avLst/>
          </a:prstGeom>
          <a:gradFill>
            <a:gsLst>
              <a:gs pos="0">
                <a:srgbClr val="97C9F3"/>
              </a:gs>
              <a:gs pos="50000">
                <a:schemeClr val="lt1"/>
              </a:gs>
              <a:gs pos="100000">
                <a:srgbClr val="97C9F3"/>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a:solidFill>
                  <a:schemeClr val="dk1"/>
                </a:solidFill>
                <a:latin typeface="Arial"/>
                <a:ea typeface="Arial"/>
                <a:cs typeface="Arial"/>
                <a:sym typeface="Arial"/>
              </a:rPr>
              <a:t>E70 Thing</a:t>
            </a:r>
            <a:endParaRPr/>
          </a:p>
        </p:txBody>
      </p:sp>
      <p:sp>
        <p:nvSpPr>
          <p:cNvPr id="319" name="Google Shape;319;p6"/>
          <p:cNvSpPr txBox="1"/>
          <p:nvPr/>
        </p:nvSpPr>
        <p:spPr>
          <a:xfrm>
            <a:off x="2179637" y="6180137"/>
            <a:ext cx="2287587" cy="368300"/>
          </a:xfrm>
          <a:prstGeom prst="rect">
            <a:avLst/>
          </a:prstGeom>
          <a:gradFill>
            <a:gsLst>
              <a:gs pos="0">
                <a:srgbClr val="97C9F3"/>
              </a:gs>
              <a:gs pos="50000">
                <a:schemeClr val="lt1"/>
              </a:gs>
              <a:gs pos="100000">
                <a:srgbClr val="97C9F3"/>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a:solidFill>
                  <a:schemeClr val="dk1"/>
                </a:solidFill>
                <a:latin typeface="Arial"/>
                <a:ea typeface="Arial"/>
                <a:cs typeface="Arial"/>
                <a:sym typeface="Arial"/>
              </a:rPr>
              <a:t>E18 Physical Thing</a:t>
            </a:r>
            <a:endParaRPr/>
          </a:p>
        </p:txBody>
      </p:sp>
      <p:cxnSp>
        <p:nvCxnSpPr>
          <p:cNvPr id="320" name="Google Shape;320;p6"/>
          <p:cNvCxnSpPr/>
          <p:nvPr/>
        </p:nvCxnSpPr>
        <p:spPr>
          <a:xfrm rot="10800000" flipH="1">
            <a:off x="3321050" y="3514725"/>
            <a:ext cx="628650" cy="1784350"/>
          </a:xfrm>
          <a:prstGeom prst="straightConnector1">
            <a:avLst/>
          </a:prstGeom>
          <a:noFill/>
          <a:ln w="44450" cap="flat" cmpd="dbl">
            <a:solidFill>
              <a:schemeClr val="dk1"/>
            </a:solidFill>
            <a:prstDash val="dash"/>
            <a:miter lim="800000"/>
            <a:headEnd type="none" w="med" len="med"/>
            <a:tailEnd type="triangle" w="med" len="med"/>
          </a:ln>
        </p:spPr>
      </p:cxnSp>
      <p:cxnSp>
        <p:nvCxnSpPr>
          <p:cNvPr id="321" name="Google Shape;321;p6"/>
          <p:cNvCxnSpPr/>
          <p:nvPr/>
        </p:nvCxnSpPr>
        <p:spPr>
          <a:xfrm rot="10800000">
            <a:off x="2533650" y="4913312"/>
            <a:ext cx="787400" cy="385762"/>
          </a:xfrm>
          <a:prstGeom prst="straightConnector1">
            <a:avLst/>
          </a:prstGeom>
          <a:noFill/>
          <a:ln w="44450" cap="flat" cmpd="dbl">
            <a:solidFill>
              <a:schemeClr val="dk1"/>
            </a:solidFill>
            <a:prstDash val="solid"/>
            <a:miter lim="800000"/>
            <a:headEnd type="none" w="med" len="med"/>
            <a:tailEnd type="triangle" w="med" len="med"/>
          </a:ln>
        </p:spPr>
      </p:cxnSp>
      <p:cxnSp>
        <p:nvCxnSpPr>
          <p:cNvPr id="322" name="Google Shape;322;p6"/>
          <p:cNvCxnSpPr/>
          <p:nvPr/>
        </p:nvCxnSpPr>
        <p:spPr>
          <a:xfrm rot="10800000">
            <a:off x="3321050" y="5668962"/>
            <a:ext cx="1587" cy="511175"/>
          </a:xfrm>
          <a:prstGeom prst="straightConnector1">
            <a:avLst/>
          </a:prstGeom>
          <a:noFill/>
          <a:ln w="44450" cap="flat" cmpd="dbl">
            <a:solidFill>
              <a:schemeClr val="dk1"/>
            </a:solidFill>
            <a:prstDash val="solid"/>
            <a:miter lim="800000"/>
            <a:headEnd type="none" w="med" len="med"/>
            <a:tailEnd type="triangle" w="med" len="med"/>
          </a:ln>
        </p:spPr>
      </p:cxnSp>
      <p:cxnSp>
        <p:nvCxnSpPr>
          <p:cNvPr id="323" name="Google Shape;323;p6"/>
          <p:cNvCxnSpPr/>
          <p:nvPr/>
        </p:nvCxnSpPr>
        <p:spPr>
          <a:xfrm rot="10800000" flipH="1">
            <a:off x="2892425" y="3514725"/>
            <a:ext cx="1057275" cy="465137"/>
          </a:xfrm>
          <a:prstGeom prst="straightConnector1">
            <a:avLst/>
          </a:prstGeom>
          <a:noFill/>
          <a:ln w="44450" cap="flat" cmpd="dbl">
            <a:solidFill>
              <a:schemeClr val="dk1"/>
            </a:solidFill>
            <a:prstDash val="dash"/>
            <a:miter lim="800000"/>
            <a:headEnd type="none" w="med" len="med"/>
            <a:tailEnd type="triangle" w="med" len="med"/>
          </a:ln>
        </p:spPr>
      </p:cxnSp>
      <p:cxnSp>
        <p:nvCxnSpPr>
          <p:cNvPr id="324" name="Google Shape;324;p6"/>
          <p:cNvCxnSpPr/>
          <p:nvPr/>
        </p:nvCxnSpPr>
        <p:spPr>
          <a:xfrm flipH="1">
            <a:off x="3949700" y="2239962"/>
            <a:ext cx="1617662" cy="904875"/>
          </a:xfrm>
          <a:prstGeom prst="straightConnector1">
            <a:avLst/>
          </a:prstGeom>
          <a:noFill/>
          <a:ln w="9525" cap="flat" cmpd="sng">
            <a:solidFill>
              <a:schemeClr val="dk1"/>
            </a:solidFill>
            <a:prstDash val="solid"/>
            <a:miter lim="800000"/>
            <a:headEnd type="none" w="med" len="med"/>
            <a:tailEnd type="stealth" w="lg" len="lg"/>
          </a:ln>
        </p:spPr>
      </p:cxnSp>
      <p:cxnSp>
        <p:nvCxnSpPr>
          <p:cNvPr id="325" name="Google Shape;325;p6"/>
          <p:cNvCxnSpPr/>
          <p:nvPr/>
        </p:nvCxnSpPr>
        <p:spPr>
          <a:xfrm flipH="1">
            <a:off x="5259387" y="3324225"/>
            <a:ext cx="1063625" cy="6350"/>
          </a:xfrm>
          <a:prstGeom prst="straightConnector1">
            <a:avLst/>
          </a:prstGeom>
          <a:noFill/>
          <a:ln w="9525" cap="flat" cmpd="sng">
            <a:solidFill>
              <a:schemeClr val="dk1"/>
            </a:solidFill>
            <a:prstDash val="solid"/>
            <a:miter lim="800000"/>
            <a:headEnd type="none" w="med" len="med"/>
            <a:tailEnd type="stealth" w="lg" len="lg"/>
          </a:ln>
        </p:spPr>
      </p:cxnSp>
      <p:cxnSp>
        <p:nvCxnSpPr>
          <p:cNvPr id="326" name="Google Shape;326;p6"/>
          <p:cNvCxnSpPr/>
          <p:nvPr/>
        </p:nvCxnSpPr>
        <p:spPr>
          <a:xfrm rot="-5400000" flipH="1">
            <a:off x="3713150" y="3751275"/>
            <a:ext cx="1947900" cy="1474800"/>
          </a:xfrm>
          <a:prstGeom prst="curvedConnector2">
            <a:avLst/>
          </a:prstGeom>
          <a:noFill/>
          <a:ln w="9525" cap="flat" cmpd="sng">
            <a:solidFill>
              <a:schemeClr val="dk1"/>
            </a:solidFill>
            <a:prstDash val="solid"/>
            <a:miter lim="800000"/>
            <a:headEnd type="none" w="med" len="med"/>
            <a:tailEnd type="stealth" w="lg" len="lg"/>
          </a:ln>
        </p:spPr>
      </p:cxnSp>
      <p:sp>
        <p:nvSpPr>
          <p:cNvPr id="327" name="Google Shape;327;p6"/>
          <p:cNvSpPr txBox="1"/>
          <p:nvPr/>
        </p:nvSpPr>
        <p:spPr>
          <a:xfrm>
            <a:off x="4052887" y="4195762"/>
            <a:ext cx="1906587" cy="523875"/>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O12 has dimension</a:t>
            </a:r>
            <a:endParaRPr/>
          </a:p>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(is dimension of)</a:t>
            </a:r>
            <a:endParaRPr/>
          </a:p>
        </p:txBody>
      </p:sp>
      <p:sp>
        <p:nvSpPr>
          <p:cNvPr id="328" name="Google Shape;328;p6"/>
          <p:cNvSpPr txBox="1"/>
          <p:nvPr/>
        </p:nvSpPr>
        <p:spPr>
          <a:xfrm>
            <a:off x="-23812" y="-1587"/>
            <a:ext cx="2916237" cy="57943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chemeClr val="dk1"/>
              </a:buClr>
              <a:buSzPts val="3000"/>
              <a:buFont typeface="Arial"/>
              <a:buNone/>
            </a:pPr>
            <a:r>
              <a:rPr lang="en-US" sz="3000" b="0" i="1" u="none">
                <a:solidFill>
                  <a:schemeClr val="dk1"/>
                </a:solidFill>
                <a:latin typeface="Arial"/>
                <a:ea typeface="Arial"/>
                <a:cs typeface="Arial"/>
                <a:sym typeface="Arial"/>
              </a:rPr>
              <a:t>S4 Observation</a:t>
            </a:r>
            <a:endParaRPr/>
          </a:p>
        </p:txBody>
      </p:sp>
      <p:sp>
        <p:nvSpPr>
          <p:cNvPr id="329" name="Google Shape;329;p6"/>
          <p:cNvSpPr txBox="1"/>
          <p:nvPr/>
        </p:nvSpPr>
        <p:spPr>
          <a:xfrm>
            <a:off x="2638425" y="3144837"/>
            <a:ext cx="2620962" cy="369887"/>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a:solidFill>
                  <a:schemeClr val="dk1"/>
                </a:solidFill>
                <a:latin typeface="Arial"/>
                <a:ea typeface="Arial"/>
                <a:cs typeface="Arial"/>
                <a:sym typeface="Arial"/>
              </a:rPr>
              <a:t>S15 Observable Entity</a:t>
            </a:r>
            <a:endParaRPr/>
          </a:p>
        </p:txBody>
      </p:sp>
      <p:sp>
        <p:nvSpPr>
          <p:cNvPr id="330" name="Google Shape;330;p6"/>
          <p:cNvSpPr txBox="1"/>
          <p:nvPr/>
        </p:nvSpPr>
        <p:spPr>
          <a:xfrm>
            <a:off x="1916112" y="3906837"/>
            <a:ext cx="1158875" cy="369887"/>
          </a:xfrm>
          <a:prstGeom prst="rect">
            <a:avLst/>
          </a:prstGeom>
          <a:gradFill>
            <a:gsLst>
              <a:gs pos="0">
                <a:srgbClr val="97C9F3"/>
              </a:gs>
              <a:gs pos="50000">
                <a:schemeClr val="lt1"/>
              </a:gs>
              <a:gs pos="100000">
                <a:srgbClr val="97C9F3"/>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a:solidFill>
                  <a:schemeClr val="dk1"/>
                </a:solidFill>
                <a:latin typeface="Arial"/>
                <a:ea typeface="Arial"/>
                <a:cs typeface="Arial"/>
                <a:sym typeface="Arial"/>
              </a:rPr>
              <a:t>E5 Event</a:t>
            </a:r>
            <a:endParaRPr/>
          </a:p>
        </p:txBody>
      </p:sp>
      <p:sp>
        <p:nvSpPr>
          <p:cNvPr id="331" name="Google Shape;331;p6"/>
          <p:cNvSpPr txBox="1"/>
          <p:nvPr/>
        </p:nvSpPr>
        <p:spPr>
          <a:xfrm>
            <a:off x="3009162" y="2229537"/>
            <a:ext cx="1879500" cy="52320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O8 observed</a:t>
            </a:r>
            <a:endParaRPr/>
          </a:p>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(was observed by)</a:t>
            </a:r>
            <a:endParaRPr/>
          </a:p>
        </p:txBody>
      </p:sp>
      <p:sp>
        <p:nvSpPr>
          <p:cNvPr id="332" name="Google Shape;332;p6"/>
          <p:cNvSpPr txBox="1"/>
          <p:nvPr/>
        </p:nvSpPr>
        <p:spPr>
          <a:xfrm>
            <a:off x="6445250" y="1768475"/>
            <a:ext cx="3195637" cy="523875"/>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O9 observed property type</a:t>
            </a:r>
            <a:endParaRPr/>
          </a:p>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(property type was observed by)</a:t>
            </a:r>
            <a:endParaRPr/>
          </a:p>
        </p:txBody>
      </p:sp>
      <p:cxnSp>
        <p:nvCxnSpPr>
          <p:cNvPr id="334" name="Google Shape;334;p6"/>
          <p:cNvCxnSpPr/>
          <p:nvPr/>
        </p:nvCxnSpPr>
        <p:spPr>
          <a:xfrm>
            <a:off x="5147056" y="2536238"/>
            <a:ext cx="840600" cy="682200"/>
          </a:xfrm>
          <a:prstGeom prst="straightConnector1">
            <a:avLst/>
          </a:prstGeom>
          <a:noFill/>
          <a:ln w="38100" cap="flat" cmpd="dbl">
            <a:solidFill>
              <a:schemeClr val="dk1"/>
            </a:solidFill>
            <a:prstDash val="solid"/>
            <a:miter lim="800000"/>
            <a:headEnd type="stealth" w="med" len="med"/>
            <a:tailEnd type="none" w="med" len="med"/>
          </a:ln>
        </p:spPr>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39"/>
        <p:cNvGrpSpPr/>
        <p:nvPr/>
      </p:nvGrpSpPr>
      <p:grpSpPr>
        <a:xfrm>
          <a:off x="0" y="0"/>
          <a:ext cx="0" cy="0"/>
          <a:chOff x="0" y="0"/>
          <a:chExt cx="0" cy="0"/>
        </a:xfrm>
      </p:grpSpPr>
      <p:sp>
        <p:nvSpPr>
          <p:cNvPr id="340" name="Google Shape;340;p7"/>
          <p:cNvSpPr txBox="1"/>
          <p:nvPr/>
        </p:nvSpPr>
        <p:spPr>
          <a:xfrm>
            <a:off x="19050" y="2744787"/>
            <a:ext cx="3041650" cy="1082675"/>
          </a:xfrm>
          <a:prstGeom prst="rect">
            <a:avLst/>
          </a:prstGeom>
          <a:gradFill>
            <a:gsLst>
              <a:gs pos="0">
                <a:srgbClr val="FAA372"/>
              </a:gs>
              <a:gs pos="50000">
                <a:schemeClr val="lt1"/>
              </a:gs>
              <a:gs pos="100000">
                <a:srgbClr val="FAA372"/>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a:solidFill>
                  <a:schemeClr val="dk1"/>
                </a:solidFill>
                <a:latin typeface="Arial"/>
                <a:ea typeface="Arial"/>
                <a:cs typeface="Arial"/>
                <a:sym typeface="Arial"/>
              </a:rPr>
              <a:t>S19 Encounter Event</a:t>
            </a:r>
            <a:endParaRPr/>
          </a:p>
          <a:p>
            <a:pPr marL="0" marR="0" lvl="0" indent="0" algn="just" rtl="0">
              <a:lnSpc>
                <a:spcPct val="100000"/>
              </a:lnSpc>
              <a:spcBef>
                <a:spcPts val="0"/>
              </a:spcBef>
              <a:spcAft>
                <a:spcPts val="0"/>
              </a:spcAft>
              <a:buClr>
                <a:srgbClr val="997300"/>
              </a:buClr>
              <a:buSzPts val="1500"/>
              <a:buFont typeface="Arial"/>
              <a:buNone/>
            </a:pPr>
            <a:r>
              <a:rPr lang="en-US" sz="1500" b="1" i="1" u="none">
                <a:solidFill>
                  <a:srgbClr val="997300"/>
                </a:solidFill>
                <a:latin typeface="Arial"/>
                <a:ea typeface="Arial"/>
                <a:cs typeface="Arial"/>
                <a:sym typeface="Arial"/>
              </a:rPr>
              <a:t>urn:catalog:IOL:POLY:Sphaerosyllis-levantina-ALA-IL-7-Oct.2009</a:t>
            </a:r>
            <a:endParaRPr/>
          </a:p>
        </p:txBody>
      </p:sp>
      <p:sp>
        <p:nvSpPr>
          <p:cNvPr id="341" name="Google Shape;341;p7"/>
          <p:cNvSpPr txBox="1"/>
          <p:nvPr/>
        </p:nvSpPr>
        <p:spPr>
          <a:xfrm>
            <a:off x="5151437" y="863600"/>
            <a:ext cx="3113087" cy="606425"/>
          </a:xfrm>
          <a:prstGeom prst="rect">
            <a:avLst/>
          </a:prstGeom>
          <a:gradFill>
            <a:gsLst>
              <a:gs pos="0">
                <a:srgbClr val="97C9F3"/>
              </a:gs>
              <a:gs pos="50000">
                <a:schemeClr val="lt1"/>
              </a:gs>
              <a:gs pos="100000">
                <a:srgbClr val="97C9F3"/>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dirty="0" smtClean="0">
                <a:solidFill>
                  <a:schemeClr val="dk1"/>
                </a:solidFill>
                <a:latin typeface="Arial"/>
                <a:ea typeface="Arial"/>
                <a:cs typeface="Arial"/>
                <a:sym typeface="Arial"/>
              </a:rPr>
              <a:t>E20 Biological Object</a:t>
            </a:r>
            <a:r>
              <a:rPr lang="en-US" sz="1800" b="1" i="0" u="none" dirty="0">
                <a:solidFill>
                  <a:schemeClr val="dk1"/>
                </a:solidFill>
                <a:latin typeface="Arial"/>
                <a:ea typeface="Arial"/>
                <a:cs typeface="Arial"/>
                <a:sym typeface="Arial"/>
              </a:rPr>
              <a:t/>
            </a:r>
            <a:br>
              <a:rPr lang="en-US" sz="1800" b="1" i="0" u="none" dirty="0">
                <a:solidFill>
                  <a:schemeClr val="dk1"/>
                </a:solidFill>
                <a:latin typeface="Arial"/>
                <a:ea typeface="Arial"/>
                <a:cs typeface="Arial"/>
                <a:sym typeface="Arial"/>
              </a:rPr>
            </a:br>
            <a:r>
              <a:rPr lang="en-US" sz="1500" b="1" i="1" u="none" dirty="0">
                <a:solidFill>
                  <a:srgbClr val="664D00"/>
                </a:solidFill>
                <a:latin typeface="Arial"/>
                <a:ea typeface="Arial"/>
                <a:cs typeface="Arial"/>
                <a:sym typeface="Arial"/>
              </a:rPr>
              <a:t>Sphaero-levantina-003</a:t>
            </a:r>
            <a:endParaRPr dirty="0"/>
          </a:p>
        </p:txBody>
      </p:sp>
      <p:cxnSp>
        <p:nvCxnSpPr>
          <p:cNvPr id="342" name="Google Shape;342;p7"/>
          <p:cNvCxnSpPr/>
          <p:nvPr/>
        </p:nvCxnSpPr>
        <p:spPr>
          <a:xfrm rot="10800000" flipH="1">
            <a:off x="3060700" y="1166812"/>
            <a:ext cx="2090737" cy="2119312"/>
          </a:xfrm>
          <a:prstGeom prst="straightConnector1">
            <a:avLst/>
          </a:prstGeom>
          <a:noFill/>
          <a:ln w="9525" cap="flat" cmpd="sng">
            <a:solidFill>
              <a:schemeClr val="dk1"/>
            </a:solidFill>
            <a:prstDash val="solid"/>
            <a:miter lim="800000"/>
            <a:headEnd type="none" w="med" len="med"/>
            <a:tailEnd type="stealth" w="lg" len="lg"/>
          </a:ln>
        </p:spPr>
      </p:cxnSp>
      <p:sp>
        <p:nvSpPr>
          <p:cNvPr id="343" name="Google Shape;343;p7"/>
          <p:cNvSpPr txBox="1"/>
          <p:nvPr/>
        </p:nvSpPr>
        <p:spPr>
          <a:xfrm>
            <a:off x="5151437" y="1727200"/>
            <a:ext cx="2157412" cy="608012"/>
          </a:xfrm>
          <a:prstGeom prst="rect">
            <a:avLst/>
          </a:prstGeom>
          <a:gradFill>
            <a:gsLst>
              <a:gs pos="0">
                <a:srgbClr val="97C9F3"/>
              </a:gs>
              <a:gs pos="50000">
                <a:schemeClr val="lt1"/>
              </a:gs>
              <a:gs pos="100000">
                <a:srgbClr val="97C9F3"/>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a:solidFill>
                  <a:schemeClr val="dk1"/>
                </a:solidFill>
                <a:latin typeface="Arial"/>
                <a:ea typeface="Arial"/>
                <a:cs typeface="Arial"/>
                <a:sym typeface="Arial"/>
              </a:rPr>
              <a:t>E21 Person</a:t>
            </a:r>
            <a:endParaRPr/>
          </a:p>
          <a:p>
            <a:pPr marL="0" marR="0" lvl="0" indent="0" algn="ctr" rtl="0">
              <a:lnSpc>
                <a:spcPct val="100000"/>
              </a:lnSpc>
              <a:spcBef>
                <a:spcPts val="0"/>
              </a:spcBef>
              <a:spcAft>
                <a:spcPts val="0"/>
              </a:spcAft>
              <a:buClr>
                <a:srgbClr val="664D00"/>
              </a:buClr>
              <a:buSzPts val="1500"/>
              <a:buFont typeface="Arial"/>
              <a:buNone/>
            </a:pPr>
            <a:r>
              <a:rPr lang="en-US" sz="1500" b="1" i="1" u="none">
                <a:solidFill>
                  <a:srgbClr val="664D00"/>
                </a:solidFill>
                <a:latin typeface="Arial"/>
                <a:ea typeface="Arial"/>
                <a:cs typeface="Arial"/>
                <a:sym typeface="Arial"/>
              </a:rPr>
              <a:t>Sarah Faulwetter</a:t>
            </a:r>
            <a:endParaRPr/>
          </a:p>
        </p:txBody>
      </p:sp>
      <p:sp>
        <p:nvSpPr>
          <p:cNvPr id="344" name="Google Shape;344;p7"/>
          <p:cNvSpPr txBox="1"/>
          <p:nvPr/>
        </p:nvSpPr>
        <p:spPr>
          <a:xfrm>
            <a:off x="5151437" y="4257675"/>
            <a:ext cx="2157412" cy="608012"/>
          </a:xfrm>
          <a:prstGeom prst="rect">
            <a:avLst/>
          </a:prstGeom>
          <a:gradFill>
            <a:gsLst>
              <a:gs pos="0">
                <a:srgbClr val="97C9F3"/>
              </a:gs>
              <a:gs pos="50000">
                <a:schemeClr val="lt1"/>
              </a:gs>
              <a:gs pos="100000">
                <a:srgbClr val="97C9F3"/>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a:solidFill>
                  <a:schemeClr val="dk1"/>
                </a:solidFill>
                <a:latin typeface="Arial"/>
                <a:ea typeface="Arial"/>
                <a:cs typeface="Arial"/>
                <a:sym typeface="Arial"/>
              </a:rPr>
              <a:t>E52 Timespan</a:t>
            </a:r>
            <a:endParaRPr/>
          </a:p>
          <a:p>
            <a:pPr marL="0" marR="0" lvl="0" indent="0" algn="ctr" rtl="0">
              <a:lnSpc>
                <a:spcPct val="100000"/>
              </a:lnSpc>
              <a:spcBef>
                <a:spcPts val="0"/>
              </a:spcBef>
              <a:spcAft>
                <a:spcPts val="0"/>
              </a:spcAft>
              <a:buClr>
                <a:srgbClr val="664D00"/>
              </a:buClr>
              <a:buSzPts val="1500"/>
              <a:buFont typeface="Arial"/>
              <a:buNone/>
            </a:pPr>
            <a:r>
              <a:rPr lang="en-US" sz="1500" b="1" i="1" u="none">
                <a:solidFill>
                  <a:srgbClr val="664D00"/>
                </a:solidFill>
                <a:latin typeface="Arial"/>
                <a:ea typeface="Arial"/>
                <a:cs typeface="Arial"/>
                <a:sym typeface="Arial"/>
              </a:rPr>
              <a:t>7 October 2009</a:t>
            </a:r>
            <a:endParaRPr/>
          </a:p>
        </p:txBody>
      </p:sp>
      <p:sp>
        <p:nvSpPr>
          <p:cNvPr id="345" name="Google Shape;345;p7"/>
          <p:cNvSpPr txBox="1"/>
          <p:nvPr/>
        </p:nvSpPr>
        <p:spPr>
          <a:xfrm>
            <a:off x="5151437" y="2965450"/>
            <a:ext cx="3235325" cy="608012"/>
          </a:xfrm>
          <a:prstGeom prst="rect">
            <a:avLst/>
          </a:prstGeom>
          <a:gradFill>
            <a:gsLst>
              <a:gs pos="0">
                <a:srgbClr val="97C9F3"/>
              </a:gs>
              <a:gs pos="50000">
                <a:schemeClr val="lt1"/>
              </a:gs>
              <a:gs pos="100000">
                <a:srgbClr val="97C9F3"/>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a:solidFill>
                  <a:schemeClr val="dk1"/>
                </a:solidFill>
                <a:latin typeface="Arial"/>
                <a:ea typeface="Arial"/>
                <a:cs typeface="Arial"/>
                <a:sym typeface="Arial"/>
              </a:rPr>
              <a:t>E53 Place </a:t>
            </a:r>
            <a:endParaRPr/>
          </a:p>
          <a:p>
            <a:pPr marL="0" marR="0" lvl="0" indent="0" algn="ctr" rtl="0">
              <a:lnSpc>
                <a:spcPct val="100000"/>
              </a:lnSpc>
              <a:spcBef>
                <a:spcPts val="0"/>
              </a:spcBef>
              <a:spcAft>
                <a:spcPts val="0"/>
              </a:spcAft>
              <a:buClr>
                <a:srgbClr val="664D00"/>
              </a:buClr>
              <a:buSzPts val="1500"/>
              <a:buFont typeface="Arial"/>
              <a:buNone/>
            </a:pPr>
            <a:r>
              <a:rPr lang="en-US" sz="1500" b="1" i="1" u="none">
                <a:solidFill>
                  <a:srgbClr val="664D00"/>
                </a:solidFill>
                <a:latin typeface="Arial"/>
                <a:ea typeface="Arial"/>
                <a:cs typeface="Arial"/>
                <a:sym typeface="Arial"/>
              </a:rPr>
              <a:t>Haifa Bay Ecosystem Station 1</a:t>
            </a:r>
            <a:endParaRPr/>
          </a:p>
        </p:txBody>
      </p:sp>
      <p:sp>
        <p:nvSpPr>
          <p:cNvPr id="346" name="Google Shape;346;p7"/>
          <p:cNvSpPr txBox="1"/>
          <p:nvPr/>
        </p:nvSpPr>
        <p:spPr>
          <a:xfrm>
            <a:off x="5151437" y="6216650"/>
            <a:ext cx="2157412" cy="600124"/>
          </a:xfrm>
          <a:prstGeom prst="rect">
            <a:avLst/>
          </a:prstGeom>
          <a:gradFill>
            <a:gsLst>
              <a:gs pos="0">
                <a:srgbClr val="97C9F3"/>
              </a:gs>
              <a:gs pos="50000">
                <a:schemeClr val="lt1"/>
              </a:gs>
              <a:gs pos="100000">
                <a:srgbClr val="97C9F3"/>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lvl="0" algn="ctr">
              <a:buClr>
                <a:schemeClr val="dk1"/>
              </a:buClr>
              <a:buSzPts val="1800"/>
            </a:pPr>
            <a:r>
              <a:rPr lang="en-US" sz="1800" b="1" dirty="0">
                <a:solidFill>
                  <a:schemeClr val="dk1"/>
                </a:solidFill>
              </a:rPr>
              <a:t>E55 </a:t>
            </a:r>
            <a:r>
              <a:rPr lang="en-US" sz="1800" b="1" dirty="0" smtClean="0">
                <a:solidFill>
                  <a:schemeClr val="dk1"/>
                </a:solidFill>
              </a:rPr>
              <a:t>Type</a:t>
            </a:r>
            <a:r>
              <a:rPr lang="en-US" sz="1800" b="1" i="0" u="none" dirty="0">
                <a:solidFill>
                  <a:schemeClr val="dk1"/>
                </a:solidFill>
                <a:latin typeface="Arial"/>
                <a:ea typeface="Arial"/>
                <a:cs typeface="Arial"/>
                <a:sym typeface="Arial"/>
              </a:rPr>
              <a:t/>
            </a:r>
            <a:br>
              <a:rPr lang="en-US" sz="1800" b="1" i="0" u="none" dirty="0">
                <a:solidFill>
                  <a:schemeClr val="dk1"/>
                </a:solidFill>
                <a:latin typeface="Arial"/>
                <a:ea typeface="Arial"/>
                <a:cs typeface="Arial"/>
                <a:sym typeface="Arial"/>
              </a:rPr>
            </a:br>
            <a:r>
              <a:rPr lang="en-US" sz="1500" b="1" i="1" u="none" dirty="0">
                <a:solidFill>
                  <a:srgbClr val="664D00"/>
                </a:solidFill>
                <a:latin typeface="Arial"/>
                <a:ea typeface="Arial"/>
                <a:cs typeface="Arial"/>
                <a:sym typeface="Arial"/>
              </a:rPr>
              <a:t>WA265/SS214</a:t>
            </a:r>
            <a:endParaRPr dirty="0"/>
          </a:p>
        </p:txBody>
      </p:sp>
      <p:sp>
        <p:nvSpPr>
          <p:cNvPr id="347" name="Google Shape;347;p7"/>
          <p:cNvSpPr txBox="1"/>
          <p:nvPr/>
        </p:nvSpPr>
        <p:spPr>
          <a:xfrm>
            <a:off x="9204325" y="6216650"/>
            <a:ext cx="2157412" cy="600124"/>
          </a:xfrm>
          <a:prstGeom prst="rect">
            <a:avLst/>
          </a:prstGeom>
          <a:gradFill>
            <a:gsLst>
              <a:gs pos="0">
                <a:srgbClr val="97C9F3"/>
              </a:gs>
              <a:gs pos="50000">
                <a:schemeClr val="lt1"/>
              </a:gs>
              <a:gs pos="100000">
                <a:srgbClr val="97C9F3"/>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lvl="0" algn="ctr">
              <a:buClr>
                <a:schemeClr val="dk1"/>
              </a:buClr>
              <a:buSzPts val="1800"/>
            </a:pPr>
            <a:r>
              <a:rPr lang="en-US" sz="1800" b="1" dirty="0">
                <a:solidFill>
                  <a:schemeClr val="dk1"/>
                </a:solidFill>
              </a:rPr>
              <a:t>E55 </a:t>
            </a:r>
            <a:r>
              <a:rPr lang="en-US" sz="1800" b="1" dirty="0" smtClean="0">
                <a:solidFill>
                  <a:schemeClr val="dk1"/>
                </a:solidFill>
              </a:rPr>
              <a:t>Type</a:t>
            </a:r>
            <a:r>
              <a:rPr lang="en-US" sz="1800" b="1" i="0" u="none" dirty="0">
                <a:solidFill>
                  <a:schemeClr val="dk1"/>
                </a:solidFill>
                <a:latin typeface="Arial"/>
                <a:ea typeface="Arial"/>
                <a:cs typeface="Arial"/>
                <a:sym typeface="Arial"/>
              </a:rPr>
              <a:t/>
            </a:r>
            <a:br>
              <a:rPr lang="en-US" sz="1800" b="1" i="0" u="none" dirty="0">
                <a:solidFill>
                  <a:schemeClr val="dk1"/>
                </a:solidFill>
                <a:latin typeface="Arial"/>
                <a:ea typeface="Arial"/>
                <a:cs typeface="Arial"/>
                <a:sym typeface="Arial"/>
              </a:rPr>
            </a:br>
            <a:r>
              <a:rPr lang="en-US" sz="1500" b="1" i="1" u="none" dirty="0">
                <a:solidFill>
                  <a:srgbClr val="664D00"/>
                </a:solidFill>
                <a:latin typeface="Arial"/>
                <a:ea typeface="Arial"/>
                <a:cs typeface="Arial"/>
                <a:sym typeface="Arial"/>
              </a:rPr>
              <a:t>Van Veen Grab</a:t>
            </a:r>
            <a:endParaRPr dirty="0"/>
          </a:p>
        </p:txBody>
      </p:sp>
      <p:sp>
        <p:nvSpPr>
          <p:cNvPr id="349" name="Google Shape;349;p7"/>
          <p:cNvSpPr txBox="1"/>
          <p:nvPr/>
        </p:nvSpPr>
        <p:spPr>
          <a:xfrm>
            <a:off x="10258425" y="1727200"/>
            <a:ext cx="2157412" cy="608012"/>
          </a:xfrm>
          <a:prstGeom prst="rect">
            <a:avLst/>
          </a:prstGeom>
          <a:gradFill>
            <a:gsLst>
              <a:gs pos="0">
                <a:srgbClr val="97C9F3"/>
              </a:gs>
              <a:gs pos="50000">
                <a:schemeClr val="lt1"/>
              </a:gs>
              <a:gs pos="100000">
                <a:srgbClr val="97C9F3"/>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n-US" sz="1800" b="1" i="0" u="none">
                <a:solidFill>
                  <a:schemeClr val="dk1"/>
                </a:solidFill>
                <a:latin typeface="Arial"/>
                <a:ea typeface="Arial"/>
                <a:cs typeface="Arial"/>
                <a:sym typeface="Arial"/>
              </a:rPr>
              <a:t>E53 Place</a:t>
            </a:r>
            <a:br>
              <a:rPr lang="en-US" sz="1800" b="1" i="0" u="none">
                <a:solidFill>
                  <a:schemeClr val="dk1"/>
                </a:solidFill>
                <a:latin typeface="Arial"/>
                <a:ea typeface="Arial"/>
                <a:cs typeface="Arial"/>
                <a:sym typeface="Arial"/>
              </a:rPr>
            </a:br>
            <a:r>
              <a:rPr lang="en-US" sz="1500" b="1" i="1" u="none">
                <a:solidFill>
                  <a:srgbClr val="664D00"/>
                </a:solidFill>
                <a:latin typeface="Arial"/>
                <a:ea typeface="Arial"/>
                <a:cs typeface="Arial"/>
                <a:sym typeface="Arial"/>
              </a:rPr>
              <a:t>Israel</a:t>
            </a:r>
            <a:endParaRPr/>
          </a:p>
        </p:txBody>
      </p:sp>
      <p:cxnSp>
        <p:nvCxnSpPr>
          <p:cNvPr id="350" name="Google Shape;350;p7"/>
          <p:cNvCxnSpPr/>
          <p:nvPr/>
        </p:nvCxnSpPr>
        <p:spPr>
          <a:xfrm rot="10800000" flipH="1">
            <a:off x="3060700" y="2030412"/>
            <a:ext cx="2090737" cy="1255712"/>
          </a:xfrm>
          <a:prstGeom prst="straightConnector1">
            <a:avLst/>
          </a:prstGeom>
          <a:noFill/>
          <a:ln w="9525" cap="flat" cmpd="sng">
            <a:solidFill>
              <a:schemeClr val="dk1"/>
            </a:solidFill>
            <a:prstDash val="solid"/>
            <a:miter lim="800000"/>
            <a:headEnd type="none" w="med" len="med"/>
            <a:tailEnd type="stealth" w="lg" len="lg"/>
          </a:ln>
        </p:spPr>
      </p:cxnSp>
      <p:cxnSp>
        <p:nvCxnSpPr>
          <p:cNvPr id="351" name="Google Shape;351;p7"/>
          <p:cNvCxnSpPr/>
          <p:nvPr/>
        </p:nvCxnSpPr>
        <p:spPr>
          <a:xfrm>
            <a:off x="3060700" y="3286125"/>
            <a:ext cx="2090737" cy="1276350"/>
          </a:xfrm>
          <a:prstGeom prst="straightConnector1">
            <a:avLst/>
          </a:prstGeom>
          <a:noFill/>
          <a:ln w="9525" cap="flat" cmpd="sng">
            <a:solidFill>
              <a:schemeClr val="dk1"/>
            </a:solidFill>
            <a:prstDash val="solid"/>
            <a:miter lim="800000"/>
            <a:headEnd type="none" w="med" len="med"/>
            <a:tailEnd type="stealth" w="lg" len="lg"/>
          </a:ln>
        </p:spPr>
      </p:cxnSp>
      <p:cxnSp>
        <p:nvCxnSpPr>
          <p:cNvPr id="352" name="Google Shape;352;p7"/>
          <p:cNvCxnSpPr/>
          <p:nvPr/>
        </p:nvCxnSpPr>
        <p:spPr>
          <a:xfrm>
            <a:off x="3060700" y="3286125"/>
            <a:ext cx="2090737" cy="3235325"/>
          </a:xfrm>
          <a:prstGeom prst="straightConnector1">
            <a:avLst/>
          </a:prstGeom>
          <a:noFill/>
          <a:ln w="9525" cap="flat" cmpd="sng">
            <a:solidFill>
              <a:schemeClr val="dk1"/>
            </a:solidFill>
            <a:prstDash val="solid"/>
            <a:miter lim="800000"/>
            <a:headEnd type="none" w="med" len="med"/>
            <a:tailEnd type="stealth" w="lg" len="lg"/>
          </a:ln>
        </p:spPr>
      </p:cxnSp>
      <p:cxnSp>
        <p:nvCxnSpPr>
          <p:cNvPr id="353" name="Google Shape;353;p7"/>
          <p:cNvCxnSpPr/>
          <p:nvPr/>
        </p:nvCxnSpPr>
        <p:spPr>
          <a:xfrm rot="10800000" flipH="1">
            <a:off x="8386762" y="2030412"/>
            <a:ext cx="1871662" cy="1239837"/>
          </a:xfrm>
          <a:prstGeom prst="straightConnector1">
            <a:avLst/>
          </a:prstGeom>
          <a:noFill/>
          <a:ln w="9525" cap="flat" cmpd="sng">
            <a:solidFill>
              <a:schemeClr val="dk1"/>
            </a:solidFill>
            <a:prstDash val="solid"/>
            <a:miter lim="800000"/>
            <a:headEnd type="none" w="med" len="med"/>
            <a:tailEnd type="stealth" w="lg" len="lg"/>
          </a:ln>
        </p:spPr>
      </p:cxnSp>
      <p:cxnSp>
        <p:nvCxnSpPr>
          <p:cNvPr id="354" name="Google Shape;354;p7"/>
          <p:cNvCxnSpPr/>
          <p:nvPr/>
        </p:nvCxnSpPr>
        <p:spPr>
          <a:xfrm>
            <a:off x="8386762" y="3270250"/>
            <a:ext cx="2085975" cy="1409700"/>
          </a:xfrm>
          <a:prstGeom prst="straightConnector1">
            <a:avLst/>
          </a:prstGeom>
          <a:noFill/>
          <a:ln w="9525" cap="flat" cmpd="sng">
            <a:solidFill>
              <a:schemeClr val="dk1"/>
            </a:solidFill>
            <a:prstDash val="solid"/>
            <a:miter lim="800000"/>
            <a:headEnd type="none" w="med" len="med"/>
            <a:tailEnd type="stealth" w="lg" len="lg"/>
          </a:ln>
        </p:spPr>
      </p:cxnSp>
      <p:cxnSp>
        <p:nvCxnSpPr>
          <p:cNvPr id="355" name="Google Shape;355;p7"/>
          <p:cNvCxnSpPr/>
          <p:nvPr/>
        </p:nvCxnSpPr>
        <p:spPr>
          <a:xfrm>
            <a:off x="7308850" y="6542087"/>
            <a:ext cx="1895475" cy="0"/>
          </a:xfrm>
          <a:prstGeom prst="straightConnector1">
            <a:avLst/>
          </a:prstGeom>
          <a:noFill/>
          <a:ln w="9525" cap="flat" cmpd="sng">
            <a:solidFill>
              <a:schemeClr val="dk1"/>
            </a:solidFill>
            <a:prstDash val="solid"/>
            <a:miter lim="800000"/>
            <a:headEnd type="none" w="med" len="med"/>
            <a:tailEnd type="stealth" w="lg" len="lg"/>
          </a:ln>
        </p:spPr>
      </p:cxnSp>
      <p:sp>
        <p:nvSpPr>
          <p:cNvPr id="356" name="Google Shape;356;p7"/>
          <p:cNvSpPr txBox="1"/>
          <p:nvPr/>
        </p:nvSpPr>
        <p:spPr>
          <a:xfrm>
            <a:off x="3819525" y="2362200"/>
            <a:ext cx="1701800" cy="523875"/>
          </a:xfrm>
          <a:prstGeom prst="rect">
            <a:avLst/>
          </a:prstGeom>
          <a:noFill/>
          <a:ln>
            <a:noFill/>
          </a:ln>
        </p:spPr>
        <p:txBody>
          <a:bodyPr spcFirstLastPara="1" wrap="square" lIns="23150" tIns="45700" rIns="23150" bIns="45700" anchor="t" anchorCtr="0">
            <a:spAutoFit/>
          </a:bodyPr>
          <a:lstStyle/>
          <a:p>
            <a:pPr marL="0" marR="0" lvl="0" indent="0" algn="ctr" rtl="0">
              <a:lnSpc>
                <a:spcPct val="100000"/>
              </a:lnSpc>
              <a:spcBef>
                <a:spcPts val="0"/>
              </a:spcBef>
              <a:spcAft>
                <a:spcPts val="0"/>
              </a:spcAft>
              <a:buClr>
                <a:srgbClr val="000000"/>
              </a:buClr>
              <a:buSzPts val="1400"/>
              <a:buFont typeface="Tahoma"/>
              <a:buNone/>
            </a:pPr>
            <a:r>
              <a:rPr lang="en-US" sz="1400" b="1" i="0" u="none">
                <a:solidFill>
                  <a:srgbClr val="000000"/>
                </a:solidFill>
                <a:latin typeface="Tahoma"/>
                <a:ea typeface="Tahoma"/>
                <a:cs typeface="Tahoma"/>
                <a:sym typeface="Tahoma"/>
              </a:rPr>
              <a:t>P14 carried out by</a:t>
            </a:r>
            <a:endParaRPr/>
          </a:p>
          <a:p>
            <a:pPr marL="0" marR="0" lvl="0" indent="0" algn="ctr" rtl="0">
              <a:lnSpc>
                <a:spcPct val="100000"/>
              </a:lnSpc>
              <a:spcBef>
                <a:spcPts val="0"/>
              </a:spcBef>
              <a:spcAft>
                <a:spcPts val="0"/>
              </a:spcAft>
              <a:buClr>
                <a:srgbClr val="000000"/>
              </a:buClr>
              <a:buSzPts val="1400"/>
              <a:buFont typeface="Tahoma"/>
              <a:buNone/>
            </a:pPr>
            <a:r>
              <a:rPr lang="en-US" sz="1400" b="1" i="0" u="none">
                <a:solidFill>
                  <a:srgbClr val="000000"/>
                </a:solidFill>
                <a:latin typeface="Tahoma"/>
                <a:ea typeface="Tahoma"/>
                <a:cs typeface="Tahoma"/>
                <a:sym typeface="Tahoma"/>
              </a:rPr>
              <a:t>(performed)</a:t>
            </a:r>
            <a:endParaRPr/>
          </a:p>
        </p:txBody>
      </p:sp>
      <p:sp>
        <p:nvSpPr>
          <p:cNvPr id="357" name="Google Shape;357;p7"/>
          <p:cNvSpPr txBox="1"/>
          <p:nvPr/>
        </p:nvSpPr>
        <p:spPr>
          <a:xfrm>
            <a:off x="3732212" y="3778250"/>
            <a:ext cx="1557337" cy="523875"/>
          </a:xfrm>
          <a:prstGeom prst="rect">
            <a:avLst/>
          </a:prstGeom>
          <a:noFill/>
          <a:ln>
            <a:noFill/>
          </a:ln>
        </p:spPr>
        <p:txBody>
          <a:bodyPr spcFirstLastPara="1" wrap="square" lIns="23150" tIns="45700" rIns="23150" bIns="45700" anchor="t" anchorCtr="0">
            <a:spAutoFit/>
          </a:bodyPr>
          <a:lstStyle/>
          <a:p>
            <a:pPr marL="0" marR="0" lvl="0" indent="0" algn="ctr" rtl="0">
              <a:lnSpc>
                <a:spcPct val="100000"/>
              </a:lnSpc>
              <a:spcBef>
                <a:spcPts val="0"/>
              </a:spcBef>
              <a:spcAft>
                <a:spcPts val="0"/>
              </a:spcAft>
              <a:buClr>
                <a:srgbClr val="000000"/>
              </a:buClr>
              <a:buSzPts val="1400"/>
              <a:buFont typeface="Tahoma"/>
              <a:buNone/>
            </a:pPr>
            <a:r>
              <a:rPr lang="en-US" sz="1400" b="1" i="0" u="none">
                <a:solidFill>
                  <a:srgbClr val="000000"/>
                </a:solidFill>
                <a:latin typeface="Tahoma"/>
                <a:ea typeface="Tahoma"/>
                <a:cs typeface="Tahoma"/>
                <a:sym typeface="Tahoma"/>
              </a:rPr>
              <a:t>P4 has timespan</a:t>
            </a:r>
            <a:endParaRPr/>
          </a:p>
          <a:p>
            <a:pPr marL="0" marR="0" lvl="0" indent="0" algn="ctr" rtl="0">
              <a:lnSpc>
                <a:spcPct val="100000"/>
              </a:lnSpc>
              <a:spcBef>
                <a:spcPts val="0"/>
              </a:spcBef>
              <a:spcAft>
                <a:spcPts val="0"/>
              </a:spcAft>
              <a:buClr>
                <a:srgbClr val="000000"/>
              </a:buClr>
              <a:buSzPts val="1400"/>
              <a:buFont typeface="Tahoma"/>
              <a:buNone/>
            </a:pPr>
            <a:r>
              <a:rPr lang="en-US" sz="1400" b="1" i="0" u="none">
                <a:solidFill>
                  <a:srgbClr val="000000"/>
                </a:solidFill>
                <a:latin typeface="Tahoma"/>
                <a:ea typeface="Tahoma"/>
                <a:cs typeface="Tahoma"/>
                <a:sym typeface="Tahoma"/>
              </a:rPr>
              <a:t>(is time-span of)</a:t>
            </a:r>
            <a:endParaRPr/>
          </a:p>
        </p:txBody>
      </p:sp>
      <p:sp>
        <p:nvSpPr>
          <p:cNvPr id="358" name="Google Shape;358;p7"/>
          <p:cNvSpPr txBox="1"/>
          <p:nvPr/>
        </p:nvSpPr>
        <p:spPr>
          <a:xfrm>
            <a:off x="8224837" y="3852862"/>
            <a:ext cx="1096962" cy="522287"/>
          </a:xfrm>
          <a:prstGeom prst="rect">
            <a:avLst/>
          </a:prstGeom>
          <a:noFill/>
          <a:ln>
            <a:noFill/>
          </a:ln>
        </p:spPr>
        <p:txBody>
          <a:bodyPr spcFirstLastPara="1" wrap="square" lIns="23150" tIns="45700" rIns="23150" bIns="45700" anchor="t" anchorCtr="0">
            <a:spAutoFit/>
          </a:bodyPr>
          <a:lstStyle/>
          <a:p>
            <a:pPr marL="0" marR="0" lvl="0" indent="0" algn="ctr" rtl="0">
              <a:lnSpc>
                <a:spcPct val="100000"/>
              </a:lnSpc>
              <a:spcBef>
                <a:spcPts val="0"/>
              </a:spcBef>
              <a:spcAft>
                <a:spcPts val="0"/>
              </a:spcAft>
              <a:buClr>
                <a:srgbClr val="000000"/>
              </a:buClr>
              <a:buSzPts val="1400"/>
              <a:buFont typeface="Tahoma"/>
              <a:buNone/>
            </a:pPr>
            <a:r>
              <a:rPr lang="en-US" sz="1400" b="1" i="0" u="none">
                <a:solidFill>
                  <a:srgbClr val="000000"/>
                </a:solidFill>
                <a:latin typeface="Tahoma"/>
                <a:ea typeface="Tahoma"/>
                <a:cs typeface="Tahoma"/>
                <a:sym typeface="Tahoma"/>
              </a:rPr>
              <a:t>P2 has type</a:t>
            </a:r>
            <a:endParaRPr/>
          </a:p>
          <a:p>
            <a:pPr marL="0" marR="0" lvl="0" indent="0" algn="ctr" rtl="0">
              <a:lnSpc>
                <a:spcPct val="100000"/>
              </a:lnSpc>
              <a:spcBef>
                <a:spcPts val="0"/>
              </a:spcBef>
              <a:spcAft>
                <a:spcPts val="0"/>
              </a:spcAft>
              <a:buClr>
                <a:srgbClr val="000000"/>
              </a:buClr>
              <a:buSzPts val="1400"/>
              <a:buFont typeface="Tahoma"/>
              <a:buNone/>
            </a:pPr>
            <a:r>
              <a:rPr lang="en-US" sz="1400" b="1" i="0" u="none">
                <a:solidFill>
                  <a:srgbClr val="000000"/>
                </a:solidFill>
                <a:latin typeface="Tahoma"/>
                <a:ea typeface="Tahoma"/>
                <a:cs typeface="Tahoma"/>
                <a:sym typeface="Tahoma"/>
              </a:rPr>
              <a:t>(is type of)</a:t>
            </a:r>
            <a:endParaRPr/>
          </a:p>
        </p:txBody>
      </p:sp>
      <p:sp>
        <p:nvSpPr>
          <p:cNvPr id="359" name="Google Shape;359;p7"/>
          <p:cNvSpPr txBox="1"/>
          <p:nvPr/>
        </p:nvSpPr>
        <p:spPr>
          <a:xfrm>
            <a:off x="2559050" y="4721225"/>
            <a:ext cx="2576512" cy="523875"/>
          </a:xfrm>
          <a:prstGeom prst="rect">
            <a:avLst/>
          </a:prstGeom>
          <a:noFill/>
          <a:ln>
            <a:noFill/>
          </a:ln>
        </p:spPr>
        <p:txBody>
          <a:bodyPr spcFirstLastPara="1" wrap="square" lIns="23150" tIns="45700" rIns="23150" bIns="45700" anchor="t" anchorCtr="0">
            <a:spAutoFit/>
          </a:bodyPr>
          <a:lstStyle/>
          <a:p>
            <a:pPr marL="0" marR="0" lvl="0" indent="0" algn="ctr" rtl="0">
              <a:lnSpc>
                <a:spcPct val="100000"/>
              </a:lnSpc>
              <a:spcBef>
                <a:spcPts val="0"/>
              </a:spcBef>
              <a:spcAft>
                <a:spcPts val="0"/>
              </a:spcAft>
              <a:buClr>
                <a:srgbClr val="000000"/>
              </a:buClr>
              <a:buSzPts val="1400"/>
              <a:buFont typeface="Tahoma"/>
              <a:buNone/>
            </a:pPr>
            <a:r>
              <a:rPr lang="en-US" sz="1400" b="1" i="0" u="none">
                <a:solidFill>
                  <a:srgbClr val="000000"/>
                </a:solidFill>
                <a:latin typeface="Tahoma"/>
                <a:ea typeface="Tahoma"/>
                <a:cs typeface="Tahoma"/>
                <a:sym typeface="Tahoma"/>
              </a:rPr>
              <a:t>P125 used object of type</a:t>
            </a:r>
            <a:endParaRPr/>
          </a:p>
          <a:p>
            <a:pPr marL="0" marR="0" lvl="0" indent="0" algn="ctr" rtl="0">
              <a:lnSpc>
                <a:spcPct val="100000"/>
              </a:lnSpc>
              <a:spcBef>
                <a:spcPts val="0"/>
              </a:spcBef>
              <a:spcAft>
                <a:spcPts val="0"/>
              </a:spcAft>
              <a:buClr>
                <a:srgbClr val="000000"/>
              </a:buClr>
              <a:buSzPts val="1400"/>
              <a:buFont typeface="Tahoma"/>
              <a:buNone/>
            </a:pPr>
            <a:r>
              <a:rPr lang="en-US" sz="1400" b="1" i="0" u="none">
                <a:solidFill>
                  <a:srgbClr val="000000"/>
                </a:solidFill>
                <a:latin typeface="Tahoma"/>
                <a:ea typeface="Tahoma"/>
                <a:cs typeface="Tahoma"/>
                <a:sym typeface="Tahoma"/>
              </a:rPr>
              <a:t>(was type of object used in)</a:t>
            </a:r>
            <a:endParaRPr/>
          </a:p>
        </p:txBody>
      </p:sp>
      <p:sp>
        <p:nvSpPr>
          <p:cNvPr id="360" name="Google Shape;360;p7"/>
          <p:cNvSpPr txBox="1"/>
          <p:nvPr/>
        </p:nvSpPr>
        <p:spPr>
          <a:xfrm>
            <a:off x="7186612" y="5954712"/>
            <a:ext cx="2155825" cy="523875"/>
          </a:xfrm>
          <a:prstGeom prst="rect">
            <a:avLst/>
          </a:prstGeom>
          <a:noFill/>
          <a:ln>
            <a:noFill/>
          </a:ln>
        </p:spPr>
        <p:txBody>
          <a:bodyPr spcFirstLastPara="1" wrap="square" lIns="23150" tIns="45700" rIns="23150" bIns="45700" anchor="t" anchorCtr="0">
            <a:spAutoFit/>
          </a:bodyPr>
          <a:lstStyle/>
          <a:p>
            <a:pPr marL="0" marR="0" lvl="0" indent="0" algn="ctr" rtl="0">
              <a:lnSpc>
                <a:spcPct val="100000"/>
              </a:lnSpc>
              <a:spcBef>
                <a:spcPts val="0"/>
              </a:spcBef>
              <a:spcAft>
                <a:spcPts val="0"/>
              </a:spcAft>
              <a:buClr>
                <a:srgbClr val="000000"/>
              </a:buClr>
              <a:buSzPts val="1400"/>
              <a:buFont typeface="Tahoma"/>
              <a:buNone/>
            </a:pPr>
            <a:r>
              <a:rPr lang="en-US" sz="1400" b="1" i="0" u="none">
                <a:solidFill>
                  <a:srgbClr val="000000"/>
                </a:solidFill>
                <a:latin typeface="Tahoma"/>
                <a:ea typeface="Tahoma"/>
                <a:cs typeface="Tahoma"/>
                <a:sym typeface="Tahoma"/>
              </a:rPr>
              <a:t>P127 has broader term</a:t>
            </a:r>
            <a:endParaRPr/>
          </a:p>
          <a:p>
            <a:pPr marL="0" marR="0" lvl="0" indent="0" algn="ctr" rtl="0">
              <a:lnSpc>
                <a:spcPct val="100000"/>
              </a:lnSpc>
              <a:spcBef>
                <a:spcPts val="0"/>
              </a:spcBef>
              <a:spcAft>
                <a:spcPts val="0"/>
              </a:spcAft>
              <a:buClr>
                <a:srgbClr val="000000"/>
              </a:buClr>
              <a:buSzPts val="1400"/>
              <a:buFont typeface="Tahoma"/>
              <a:buNone/>
            </a:pPr>
            <a:r>
              <a:rPr lang="en-US" sz="1400" b="1" i="0" u="none">
                <a:solidFill>
                  <a:srgbClr val="000000"/>
                </a:solidFill>
                <a:latin typeface="Tahoma"/>
                <a:ea typeface="Tahoma"/>
                <a:cs typeface="Tahoma"/>
                <a:sym typeface="Tahoma"/>
              </a:rPr>
              <a:t>(has narrower term)</a:t>
            </a:r>
            <a:endParaRPr/>
          </a:p>
        </p:txBody>
      </p:sp>
      <p:sp>
        <p:nvSpPr>
          <p:cNvPr id="361" name="Google Shape;361;p7"/>
          <p:cNvSpPr txBox="1">
            <a:spLocks noGrp="1"/>
          </p:cNvSpPr>
          <p:nvPr>
            <p:ph type="title"/>
          </p:nvPr>
        </p:nvSpPr>
        <p:spPr>
          <a:xfrm>
            <a:off x="0" y="-58737"/>
            <a:ext cx="4062412" cy="74453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chemeClr val="dk1"/>
              </a:buClr>
              <a:buSzPts val="3000"/>
              <a:buFont typeface="Arial"/>
              <a:buNone/>
            </a:pPr>
            <a:r>
              <a:rPr lang="en-US" sz="3000" b="0" i="1" u="none" dirty="0">
                <a:solidFill>
                  <a:schemeClr val="dk1"/>
                </a:solidFill>
                <a:latin typeface="Arial"/>
                <a:ea typeface="Arial"/>
                <a:cs typeface="Arial"/>
                <a:sym typeface="Arial"/>
              </a:rPr>
              <a:t>S19 Encounter Event </a:t>
            </a:r>
            <a:endParaRPr dirty="0"/>
          </a:p>
        </p:txBody>
      </p:sp>
      <p:sp>
        <p:nvSpPr>
          <p:cNvPr id="362" name="Google Shape;362;p7"/>
          <p:cNvSpPr txBox="1"/>
          <p:nvPr/>
        </p:nvSpPr>
        <p:spPr>
          <a:xfrm>
            <a:off x="8118475" y="2214562"/>
            <a:ext cx="1452562" cy="523875"/>
          </a:xfrm>
          <a:prstGeom prst="rect">
            <a:avLst/>
          </a:prstGeom>
          <a:noFill/>
          <a:ln>
            <a:noFill/>
          </a:ln>
        </p:spPr>
        <p:txBody>
          <a:bodyPr spcFirstLastPara="1" wrap="square" lIns="23150" tIns="45700" rIns="23150" bIns="45700" anchor="t" anchorCtr="0">
            <a:spAutoFit/>
          </a:bodyPr>
          <a:lstStyle/>
          <a:p>
            <a:pPr marL="0" marR="0" lvl="0" indent="0" algn="ctr" rtl="0">
              <a:lnSpc>
                <a:spcPct val="100000"/>
              </a:lnSpc>
              <a:spcBef>
                <a:spcPts val="0"/>
              </a:spcBef>
              <a:spcAft>
                <a:spcPts val="0"/>
              </a:spcAft>
              <a:buClr>
                <a:srgbClr val="000000"/>
              </a:buClr>
              <a:buSzPts val="1400"/>
              <a:buFont typeface="Tahoma"/>
              <a:buNone/>
            </a:pPr>
            <a:r>
              <a:rPr lang="en-US" sz="1400" b="1" i="0" u="none">
                <a:solidFill>
                  <a:srgbClr val="000000"/>
                </a:solidFill>
                <a:latin typeface="Tahoma"/>
                <a:ea typeface="Tahoma"/>
                <a:cs typeface="Tahoma"/>
                <a:sym typeface="Tahoma"/>
              </a:rPr>
              <a:t>P89 falls within</a:t>
            </a:r>
            <a:endParaRPr/>
          </a:p>
          <a:p>
            <a:pPr marL="0" marR="0" lvl="0" indent="0" algn="ctr" rtl="0">
              <a:lnSpc>
                <a:spcPct val="100000"/>
              </a:lnSpc>
              <a:spcBef>
                <a:spcPts val="0"/>
              </a:spcBef>
              <a:spcAft>
                <a:spcPts val="0"/>
              </a:spcAft>
              <a:buClr>
                <a:srgbClr val="000000"/>
              </a:buClr>
              <a:buSzPts val="1400"/>
              <a:buFont typeface="Tahoma"/>
              <a:buNone/>
            </a:pPr>
            <a:r>
              <a:rPr lang="en-US" sz="1400" b="1" i="0" u="none">
                <a:solidFill>
                  <a:srgbClr val="000000"/>
                </a:solidFill>
                <a:latin typeface="Tahoma"/>
                <a:ea typeface="Tahoma"/>
                <a:cs typeface="Tahoma"/>
                <a:sym typeface="Tahoma"/>
              </a:rPr>
              <a:t>(contains)</a:t>
            </a:r>
            <a:endParaRPr/>
          </a:p>
        </p:txBody>
      </p:sp>
      <p:sp>
        <p:nvSpPr>
          <p:cNvPr id="363" name="Google Shape;363;p7"/>
          <p:cNvSpPr txBox="1"/>
          <p:nvPr/>
        </p:nvSpPr>
        <p:spPr>
          <a:xfrm>
            <a:off x="10472737" y="4257675"/>
            <a:ext cx="2159000" cy="830956"/>
          </a:xfrm>
          <a:prstGeom prst="rect">
            <a:avLst/>
          </a:prstGeom>
          <a:gradFill>
            <a:gsLst>
              <a:gs pos="0">
                <a:srgbClr val="97C9F3"/>
              </a:gs>
              <a:gs pos="50000">
                <a:schemeClr val="lt1"/>
              </a:gs>
              <a:gs pos="100000">
                <a:srgbClr val="97C9F3"/>
              </a:gs>
            </a:gsLst>
            <a:lin ang="5400000" scaled="0"/>
          </a:gra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lvl="0" algn="ctr">
              <a:buClr>
                <a:schemeClr val="dk1"/>
              </a:buClr>
              <a:buSzPts val="1800"/>
            </a:pPr>
            <a:r>
              <a:rPr lang="en-US" sz="1800" b="1" dirty="0">
                <a:solidFill>
                  <a:schemeClr val="dk1"/>
                </a:solidFill>
              </a:rPr>
              <a:t>E55 </a:t>
            </a:r>
            <a:r>
              <a:rPr lang="en-US" sz="1800" b="1" dirty="0" smtClean="0">
                <a:solidFill>
                  <a:schemeClr val="dk1"/>
                </a:solidFill>
              </a:rPr>
              <a:t>Type</a:t>
            </a:r>
            <a:r>
              <a:rPr lang="en-US" sz="1800" b="1" i="0" u="none" dirty="0">
                <a:solidFill>
                  <a:schemeClr val="dk1"/>
                </a:solidFill>
                <a:latin typeface="Arial"/>
                <a:ea typeface="Arial"/>
                <a:cs typeface="Arial"/>
                <a:sym typeface="Arial"/>
              </a:rPr>
              <a:t/>
            </a:r>
            <a:br>
              <a:rPr lang="en-US" sz="1800" b="1" i="0" u="none" dirty="0">
                <a:solidFill>
                  <a:schemeClr val="dk1"/>
                </a:solidFill>
                <a:latin typeface="Arial"/>
                <a:ea typeface="Arial"/>
                <a:cs typeface="Arial"/>
                <a:sym typeface="Arial"/>
              </a:rPr>
            </a:br>
            <a:r>
              <a:rPr lang="en-US" sz="1500" b="1" i="1" u="none" dirty="0">
                <a:solidFill>
                  <a:srgbClr val="664D00"/>
                </a:solidFill>
                <a:latin typeface="Arial"/>
                <a:ea typeface="Arial"/>
                <a:cs typeface="Arial"/>
                <a:sym typeface="Arial"/>
              </a:rPr>
              <a:t>sandy - muddy sediments</a:t>
            </a:r>
            <a:endParaRPr dirty="0"/>
          </a:p>
        </p:txBody>
      </p:sp>
      <p:cxnSp>
        <p:nvCxnSpPr>
          <p:cNvPr id="367" name="Google Shape;367;p7"/>
          <p:cNvCxnSpPr/>
          <p:nvPr/>
        </p:nvCxnSpPr>
        <p:spPr>
          <a:xfrm rot="10800000" flipH="1">
            <a:off x="3060700" y="3270250"/>
            <a:ext cx="2090737" cy="15875"/>
          </a:xfrm>
          <a:prstGeom prst="straightConnector1">
            <a:avLst/>
          </a:prstGeom>
          <a:noFill/>
          <a:ln w="9525" cap="flat" cmpd="sng">
            <a:solidFill>
              <a:schemeClr val="dk1"/>
            </a:solidFill>
            <a:prstDash val="solid"/>
            <a:miter lim="800000"/>
            <a:headEnd type="none" w="med" len="med"/>
            <a:tailEnd type="stealth" w="lg" len="lg"/>
          </a:ln>
        </p:spPr>
      </p:cxnSp>
      <p:sp>
        <p:nvSpPr>
          <p:cNvPr id="368" name="Google Shape;368;p7"/>
          <p:cNvSpPr txBox="1"/>
          <p:nvPr/>
        </p:nvSpPr>
        <p:spPr>
          <a:xfrm>
            <a:off x="2559050" y="1385887"/>
            <a:ext cx="2781300" cy="523875"/>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O19 encountered object</a:t>
            </a:r>
            <a:endParaRPr/>
          </a:p>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(was object encountered at)</a:t>
            </a:r>
            <a:endParaRPr/>
          </a:p>
        </p:txBody>
      </p:sp>
      <p:sp>
        <p:nvSpPr>
          <p:cNvPr id="369" name="Google Shape;369;p7"/>
          <p:cNvSpPr txBox="1"/>
          <p:nvPr/>
        </p:nvSpPr>
        <p:spPr>
          <a:xfrm>
            <a:off x="3057525" y="3027362"/>
            <a:ext cx="2322512" cy="522287"/>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O21 encountered at</a:t>
            </a:r>
            <a:endParaRPr/>
          </a:p>
          <a:p>
            <a:pPr marL="0" marR="0" lvl="0" indent="0" algn="l" rtl="0">
              <a:lnSpc>
                <a:spcPct val="100000"/>
              </a:lnSpc>
              <a:spcBef>
                <a:spcPts val="0"/>
              </a:spcBef>
              <a:spcAft>
                <a:spcPts val="0"/>
              </a:spcAft>
              <a:buClr>
                <a:schemeClr val="dk1"/>
              </a:buClr>
              <a:buSzPts val="1400"/>
              <a:buFont typeface="Tahoma"/>
              <a:buNone/>
            </a:pPr>
            <a:r>
              <a:rPr lang="en-US" sz="1400" b="1" i="0" u="none">
                <a:solidFill>
                  <a:schemeClr val="dk1"/>
                </a:solidFill>
                <a:latin typeface="Tahoma"/>
                <a:ea typeface="Tahoma"/>
                <a:cs typeface="Tahoma"/>
                <a:sym typeface="Tahoma"/>
              </a:rPr>
              <a:t>(witnessed encounter)</a:t>
            </a:r>
            <a:endParaRPr/>
          </a:p>
        </p:txBody>
      </p:sp>
    </p:spTree>
  </p:cSld>
  <p:clrMapOvr>
    <a:masterClrMapping/>
  </p:clrMapOvr>
</p:sld>
</file>

<file path=ppt/theme/theme1.xml><?xml version="1.0" encoding="utf-8"?>
<a:theme xmlns:a="http://schemas.openxmlformats.org/drawingml/2006/main" name="5_Axis">
  <a:themeElements>
    <a:clrScheme name="Axis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Axis">
  <a:themeElements>
    <a:clrScheme name="Axis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Axis">
  <a:themeElements>
    <a:clrScheme name="Axis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Axis">
  <a:themeElements>
    <a:clrScheme name="Axis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Axis">
  <a:themeElements>
    <a:clrScheme name="Axis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Axis">
  <a:themeElements>
    <a:clrScheme name="Axis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6_Axis">
  <a:themeElements>
    <a:clrScheme name="Axis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811</TotalTime>
  <Words>1746</Words>
  <Application>Microsoft Office PowerPoint</Application>
  <PresentationFormat>Custom</PresentationFormat>
  <Paragraphs>210</Paragraphs>
  <Slides>7</Slides>
  <Notes>7</Notes>
  <HiddenSlides>0</HiddenSlides>
  <MMClips>0</MMClips>
  <ScaleCrop>false</ScaleCrop>
  <HeadingPairs>
    <vt:vector size="6" baseType="variant">
      <vt:variant>
        <vt:lpstr>Fonts Used</vt:lpstr>
      </vt:variant>
      <vt:variant>
        <vt:i4>3</vt:i4>
      </vt:variant>
      <vt:variant>
        <vt:lpstr>Theme</vt:lpstr>
      </vt:variant>
      <vt:variant>
        <vt:i4>7</vt:i4>
      </vt:variant>
      <vt:variant>
        <vt:lpstr>Slide Titles</vt:lpstr>
      </vt:variant>
      <vt:variant>
        <vt:i4>7</vt:i4>
      </vt:variant>
    </vt:vector>
  </HeadingPairs>
  <TitlesOfParts>
    <vt:vector size="17" baseType="lpstr">
      <vt:lpstr>Arial</vt:lpstr>
      <vt:lpstr>Tahoma</vt:lpstr>
      <vt:lpstr>Calibri</vt:lpstr>
      <vt:lpstr>5_Axis</vt:lpstr>
      <vt:lpstr>4_Axis</vt:lpstr>
      <vt:lpstr>Axis</vt:lpstr>
      <vt:lpstr>1_Axis</vt:lpstr>
      <vt:lpstr>2_Axis</vt:lpstr>
      <vt:lpstr>3_Axis</vt:lpstr>
      <vt:lpstr>6_Axis</vt:lpstr>
      <vt:lpstr>PowerPoint Presentation</vt:lpstr>
      <vt:lpstr>PowerPoint Presentation</vt:lpstr>
      <vt:lpstr>  S2 Sample Taking</vt:lpstr>
      <vt:lpstr>S3 Measurement by Sampling</vt:lpstr>
      <vt:lpstr>PowerPoint Presentation</vt:lpstr>
      <vt:lpstr>PowerPoint Presentation</vt:lpstr>
      <vt:lpstr>S19 Encounter Event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Athina Kritsotaki</cp:lastModifiedBy>
  <cp:revision>14</cp:revision>
  <cp:lastPrinted>2022-01-10T10:51:56Z</cp:lastPrinted>
  <dcterms:created xsi:type="dcterms:W3CDTF">2009-08-11T11:37:45Z</dcterms:created>
  <dcterms:modified xsi:type="dcterms:W3CDTF">2022-01-12T12:56:09Z</dcterms:modified>
</cp:coreProperties>
</file>